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18" r:id="rId2"/>
    <p:sldId id="504" r:id="rId3"/>
    <p:sldId id="519" r:id="rId4"/>
    <p:sldId id="520" r:id="rId5"/>
    <p:sldId id="521" r:id="rId6"/>
    <p:sldId id="344" r:id="rId7"/>
    <p:sldId id="390" r:id="rId8"/>
    <p:sldId id="365" r:id="rId9"/>
    <p:sldId id="386" r:id="rId10"/>
    <p:sldId id="391" r:id="rId11"/>
    <p:sldId id="522" r:id="rId12"/>
    <p:sldId id="528" r:id="rId13"/>
    <p:sldId id="330" r:id="rId14"/>
    <p:sldId id="314" r:id="rId15"/>
    <p:sldId id="316" r:id="rId16"/>
    <p:sldId id="346" r:id="rId17"/>
    <p:sldId id="493" r:id="rId1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BD"/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5" autoAdjust="0"/>
    <p:restoredTop sz="87929" autoAdjust="0"/>
  </p:normalViewPr>
  <p:slideViewPr>
    <p:cSldViewPr>
      <p:cViewPr varScale="1">
        <p:scale>
          <a:sx n="75" d="100"/>
          <a:sy n="75" d="100"/>
        </p:scale>
        <p:origin x="15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iq Gilani" userId="f95dad9b-1e6c-498c-b573-9242e9268dd4" providerId="ADAL" clId="{380163F9-98AC-418F-97DE-DF014479628E}"/>
    <pc:docChg chg="delSld modSld">
      <pc:chgData name="Tariq Gilani" userId="f95dad9b-1e6c-498c-b573-9242e9268dd4" providerId="ADAL" clId="{380163F9-98AC-418F-97DE-DF014479628E}" dt="2022-03-16T13:54:31.372" v="3" actId="47"/>
      <pc:docMkLst>
        <pc:docMk/>
      </pc:docMkLst>
      <pc:sldChg chg="modSp mod">
        <pc:chgData name="Tariq Gilani" userId="f95dad9b-1e6c-498c-b573-9242e9268dd4" providerId="ADAL" clId="{380163F9-98AC-418F-97DE-DF014479628E}" dt="2022-03-16T13:54:19.024" v="2" actId="20577"/>
        <pc:sldMkLst>
          <pc:docMk/>
          <pc:sldMk cId="0" sldId="316"/>
        </pc:sldMkLst>
        <pc:spChg chg="mod">
          <ac:chgData name="Tariq Gilani" userId="f95dad9b-1e6c-498c-b573-9242e9268dd4" providerId="ADAL" clId="{380163F9-98AC-418F-97DE-DF014479628E}" dt="2022-03-16T13:54:19.024" v="2" actId="20577"/>
          <ac:spMkLst>
            <pc:docMk/>
            <pc:sldMk cId="0" sldId="316"/>
            <ac:spMk id="34835" creationId="{00000000-0000-0000-0000-000000000000}"/>
          </ac:spMkLst>
        </pc:spChg>
      </pc:sldChg>
      <pc:sldChg chg="del">
        <pc:chgData name="Tariq Gilani" userId="f95dad9b-1e6c-498c-b573-9242e9268dd4" providerId="ADAL" clId="{380163F9-98AC-418F-97DE-DF014479628E}" dt="2022-03-16T13:54:31.372" v="3" actId="47"/>
        <pc:sldMkLst>
          <pc:docMk/>
          <pc:sldMk cId="0" sldId="372"/>
        </pc:sldMkLst>
      </pc:sldChg>
    </pc:docChg>
  </pc:docChgLst>
  <pc:docChgLst>
    <pc:chgData name="Tariq" userId="f95dad9b-1e6c-498c-b573-9242e9268dd4" providerId="ADAL" clId="{B2848584-E0B9-4FC6-ABC3-D449A76C46ED}"/>
    <pc:docChg chg="custSel delSld modSld sldOrd">
      <pc:chgData name="Tariq" userId="f95dad9b-1e6c-498c-b573-9242e9268dd4" providerId="ADAL" clId="{B2848584-E0B9-4FC6-ABC3-D449A76C46ED}" dt="2022-03-12T04:35:39.179" v="1087" actId="478"/>
      <pc:docMkLst>
        <pc:docMk/>
      </pc:docMkLst>
      <pc:sldChg chg="modSp mod">
        <pc:chgData name="Tariq" userId="f95dad9b-1e6c-498c-b573-9242e9268dd4" providerId="ADAL" clId="{B2848584-E0B9-4FC6-ABC3-D449A76C46ED}" dt="2022-03-12T04:29:19.880" v="986" actId="2711"/>
        <pc:sldMkLst>
          <pc:docMk/>
          <pc:sldMk cId="0" sldId="266"/>
        </pc:sldMkLst>
        <pc:spChg chg="mod">
          <ac:chgData name="Tariq" userId="f95dad9b-1e6c-498c-b573-9242e9268dd4" providerId="ADAL" clId="{B2848584-E0B9-4FC6-ABC3-D449A76C46ED}" dt="2022-03-12T04:29:19.880" v="986" actId="2711"/>
          <ac:spMkLst>
            <pc:docMk/>
            <pc:sldMk cId="0" sldId="266"/>
            <ac:spMk id="5128" creationId="{00000000-0000-0000-0000-000000000000}"/>
          </ac:spMkLst>
        </pc:spChg>
      </pc:sldChg>
      <pc:sldChg chg="delSp modSp mod">
        <pc:chgData name="Tariq" userId="f95dad9b-1e6c-498c-b573-9242e9268dd4" providerId="ADAL" clId="{B2848584-E0B9-4FC6-ABC3-D449A76C46ED}" dt="2022-03-12T04:30:33.862" v="992" actId="2711"/>
        <pc:sldMkLst>
          <pc:docMk/>
          <pc:sldMk cId="0" sldId="271"/>
        </pc:sldMkLst>
        <pc:spChg chg="del mod">
          <ac:chgData name="Tariq" userId="f95dad9b-1e6c-498c-b573-9242e9268dd4" providerId="ADAL" clId="{B2848584-E0B9-4FC6-ABC3-D449A76C46ED}" dt="2022-03-12T04:29:55.932" v="989" actId="478"/>
          <ac:spMkLst>
            <pc:docMk/>
            <pc:sldMk cId="0" sldId="271"/>
            <ac:spMk id="2" creationId="{F997C003-29A9-400F-89BD-E4C38A859EEA}"/>
          </ac:spMkLst>
        </pc:spChg>
        <pc:spChg chg="mod">
          <ac:chgData name="Tariq" userId="f95dad9b-1e6c-498c-b573-9242e9268dd4" providerId="ADAL" clId="{B2848584-E0B9-4FC6-ABC3-D449A76C46ED}" dt="2022-03-12T04:29:49.465" v="987" actId="2711"/>
          <ac:spMkLst>
            <pc:docMk/>
            <pc:sldMk cId="0" sldId="271"/>
            <ac:spMk id="21506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30:33.862" v="992" actId="2711"/>
          <ac:spMkLst>
            <pc:docMk/>
            <pc:sldMk cId="0" sldId="271"/>
            <ac:spMk id="21507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30:24.366" v="991" actId="2711"/>
          <ac:spMkLst>
            <pc:docMk/>
            <pc:sldMk cId="0" sldId="271"/>
            <ac:spMk id="21510" creationId="{00000000-0000-0000-0000-000000000000}"/>
          </ac:spMkLst>
        </pc:spChg>
      </pc:sldChg>
      <pc:sldChg chg="delSp modSp mod">
        <pc:chgData name="Tariq" userId="f95dad9b-1e6c-498c-b573-9242e9268dd4" providerId="ADAL" clId="{B2848584-E0B9-4FC6-ABC3-D449A76C46ED}" dt="2022-03-12T04:35:39.179" v="1087" actId="478"/>
        <pc:sldMkLst>
          <pc:docMk/>
          <pc:sldMk cId="0" sldId="284"/>
        </pc:sldMkLst>
        <pc:spChg chg="del">
          <ac:chgData name="Tariq" userId="f95dad9b-1e6c-498c-b573-9242e9268dd4" providerId="ADAL" clId="{B2848584-E0B9-4FC6-ABC3-D449A76C46ED}" dt="2022-03-12T04:35:39.179" v="1087" actId="478"/>
          <ac:spMkLst>
            <pc:docMk/>
            <pc:sldMk cId="0" sldId="284"/>
            <ac:spMk id="2" creationId="{417465EE-2D56-4200-9E16-AF9F97943F30}"/>
          </ac:spMkLst>
        </pc:spChg>
        <pc:spChg chg="mod">
          <ac:chgData name="Tariq" userId="f95dad9b-1e6c-498c-b573-9242e9268dd4" providerId="ADAL" clId="{B2848584-E0B9-4FC6-ABC3-D449A76C46ED}" dt="2022-03-12T04:35:14.008" v="1084" actId="1076"/>
          <ac:spMkLst>
            <pc:docMk/>
            <pc:sldMk cId="0" sldId="284"/>
            <ac:spMk id="13348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35:33.097" v="1086" actId="2711"/>
          <ac:spMkLst>
            <pc:docMk/>
            <pc:sldMk cId="0" sldId="284"/>
            <ac:spMk id="13350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34:54.848" v="1082" actId="2711"/>
          <ac:spMkLst>
            <pc:docMk/>
            <pc:sldMk cId="0" sldId="284"/>
            <ac:spMk id="13386" creationId="{00000000-0000-0000-0000-000000000000}"/>
          </ac:spMkLst>
        </pc:spChg>
        <pc:graphicFrameChg chg="mod">
          <ac:chgData name="Tariq" userId="f95dad9b-1e6c-498c-b573-9242e9268dd4" providerId="ADAL" clId="{B2848584-E0B9-4FC6-ABC3-D449A76C46ED}" dt="2022-03-12T04:35:09.635" v="1083" actId="1076"/>
          <ac:graphicFrameMkLst>
            <pc:docMk/>
            <pc:sldMk cId="0" sldId="284"/>
            <ac:graphicFrameMk id="13318" creationId="{00000000-0000-0000-0000-000000000000}"/>
          </ac:graphicFrameMkLst>
        </pc:graphicFrameChg>
      </pc:sldChg>
      <pc:sldChg chg="delSp modSp mod ord">
        <pc:chgData name="Tariq" userId="f95dad9b-1e6c-498c-b573-9242e9268dd4" providerId="ADAL" clId="{B2848584-E0B9-4FC6-ABC3-D449A76C46ED}" dt="2022-03-12T04:26:44.411" v="976"/>
        <pc:sldMkLst>
          <pc:docMk/>
          <pc:sldMk cId="0" sldId="314"/>
        </pc:sldMkLst>
        <pc:spChg chg="del">
          <ac:chgData name="Tariq" userId="f95dad9b-1e6c-498c-b573-9242e9268dd4" providerId="ADAL" clId="{B2848584-E0B9-4FC6-ABC3-D449A76C46ED}" dt="2022-03-12T04:26:18.844" v="973" actId="478"/>
          <ac:spMkLst>
            <pc:docMk/>
            <pc:sldMk cId="0" sldId="314"/>
            <ac:spMk id="2" creationId="{B364C5FC-4373-4356-B2AE-F9C9270C0527}"/>
          </ac:spMkLst>
        </pc:spChg>
        <pc:spChg chg="mod">
          <ac:chgData name="Tariq" userId="f95dad9b-1e6c-498c-b573-9242e9268dd4" providerId="ADAL" clId="{B2848584-E0B9-4FC6-ABC3-D449A76C46ED}" dt="2022-03-12T04:26:03.188" v="972" actId="2711"/>
          <ac:spMkLst>
            <pc:docMk/>
            <pc:sldMk cId="0" sldId="314"/>
            <ac:spMk id="14346" creationId="{00000000-0000-0000-0000-000000000000}"/>
          </ac:spMkLst>
        </pc:spChg>
      </pc:sldChg>
      <pc:sldChg chg="modSp mod ord">
        <pc:chgData name="Tariq" userId="f95dad9b-1e6c-498c-b573-9242e9268dd4" providerId="ADAL" clId="{B2848584-E0B9-4FC6-ABC3-D449A76C46ED}" dt="2022-03-12T04:28:14.898" v="982" actId="2711"/>
        <pc:sldMkLst>
          <pc:docMk/>
          <pc:sldMk cId="0" sldId="316"/>
        </pc:sldMkLst>
        <pc:spChg chg="mod">
          <ac:chgData name="Tariq" userId="f95dad9b-1e6c-498c-b573-9242e9268dd4" providerId="ADAL" clId="{B2848584-E0B9-4FC6-ABC3-D449A76C46ED}" dt="2022-03-12T04:28:14.898" v="982" actId="2711"/>
          <ac:spMkLst>
            <pc:docMk/>
            <pc:sldMk cId="0" sldId="316"/>
            <ac:spMk id="34818" creationId="{00000000-0000-0000-0000-000000000000}"/>
          </ac:spMkLst>
        </pc:spChg>
      </pc:sldChg>
      <pc:sldChg chg="delSp modSp mod">
        <pc:chgData name="Tariq" userId="f95dad9b-1e6c-498c-b573-9242e9268dd4" providerId="ADAL" clId="{B2848584-E0B9-4FC6-ABC3-D449A76C46ED}" dt="2022-03-12T04:21:42.399" v="960" actId="1076"/>
        <pc:sldMkLst>
          <pc:docMk/>
          <pc:sldMk cId="0" sldId="330"/>
        </pc:sldMkLst>
        <pc:spChg chg="del">
          <ac:chgData name="Tariq" userId="f95dad9b-1e6c-498c-b573-9242e9268dd4" providerId="ADAL" clId="{B2848584-E0B9-4FC6-ABC3-D449A76C46ED}" dt="2022-03-12T04:17:35.181" v="947" actId="478"/>
          <ac:spMkLst>
            <pc:docMk/>
            <pc:sldMk cId="0" sldId="330"/>
            <ac:spMk id="2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16:53.606" v="944" actId="1076"/>
          <ac:spMkLst>
            <pc:docMk/>
            <pc:sldMk cId="0" sldId="330"/>
            <ac:spMk id="27650" creationId="{665C0447-46C2-4F8D-8F08-662034640F22}"/>
          </ac:spMkLst>
        </pc:spChg>
        <pc:spChg chg="mod">
          <ac:chgData name="Tariq" userId="f95dad9b-1e6c-498c-b573-9242e9268dd4" providerId="ADAL" clId="{B2848584-E0B9-4FC6-ABC3-D449A76C46ED}" dt="2022-03-12T04:21:32.265" v="959" actId="255"/>
          <ac:spMkLst>
            <pc:docMk/>
            <pc:sldMk cId="0" sldId="330"/>
            <ac:spMk id="27651" creationId="{D51EEF2F-C2E5-4699-8F3C-3DB4809826CA}"/>
          </ac:spMkLst>
        </pc:spChg>
        <pc:picChg chg="mod">
          <ac:chgData name="Tariq" userId="f95dad9b-1e6c-498c-b573-9242e9268dd4" providerId="ADAL" clId="{B2848584-E0B9-4FC6-ABC3-D449A76C46ED}" dt="2022-03-12T04:21:42.399" v="960" actId="1076"/>
          <ac:picMkLst>
            <pc:docMk/>
            <pc:sldMk cId="0" sldId="330"/>
            <ac:picMk id="5" creationId="{19D71780-104E-402E-8277-C2FC107A9C9A}"/>
          </ac:picMkLst>
        </pc:picChg>
      </pc:sldChg>
      <pc:sldChg chg="delSp modSp del mod">
        <pc:chgData name="Tariq" userId="f95dad9b-1e6c-498c-b573-9242e9268dd4" providerId="ADAL" clId="{B2848584-E0B9-4FC6-ABC3-D449A76C46ED}" dt="2022-03-12T04:28:48.387" v="983" actId="47"/>
        <pc:sldMkLst>
          <pc:docMk/>
          <pc:sldMk cId="0" sldId="331"/>
        </pc:sldMkLst>
        <pc:spChg chg="del">
          <ac:chgData name="Tariq" userId="f95dad9b-1e6c-498c-b573-9242e9268dd4" providerId="ADAL" clId="{B2848584-E0B9-4FC6-ABC3-D449A76C46ED}" dt="2022-03-12T04:23:01.269" v="961" actId="478"/>
          <ac:spMkLst>
            <pc:docMk/>
            <pc:sldMk cId="0" sldId="331"/>
            <ac:spMk id="2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23:24.222" v="964" actId="1076"/>
          <ac:spMkLst>
            <pc:docMk/>
            <pc:sldMk cId="0" sldId="331"/>
            <ac:spMk id="28674" creationId="{FDE074B5-8F99-40B0-A997-61FD4B0D2C8E}"/>
          </ac:spMkLst>
        </pc:spChg>
      </pc:sldChg>
      <pc:sldChg chg="delSp modSp mod">
        <pc:chgData name="Tariq" userId="f95dad9b-1e6c-498c-b573-9242e9268dd4" providerId="ADAL" clId="{B2848584-E0B9-4FC6-ABC3-D449A76C46ED}" dt="2022-03-12T04:34:20.229" v="1080" actId="2711"/>
        <pc:sldMkLst>
          <pc:docMk/>
          <pc:sldMk cId="2002293355" sldId="341"/>
        </pc:sldMkLst>
        <pc:spChg chg="del">
          <ac:chgData name="Tariq" userId="f95dad9b-1e6c-498c-b573-9242e9268dd4" providerId="ADAL" clId="{B2848584-E0B9-4FC6-ABC3-D449A76C46ED}" dt="2022-03-12T04:31:45.084" v="994" actId="478"/>
          <ac:spMkLst>
            <pc:docMk/>
            <pc:sldMk cId="2002293355" sldId="341"/>
            <ac:spMk id="2" creationId="{F997C003-29A9-400F-89BD-E4C38A859EEA}"/>
          </ac:spMkLst>
        </pc:spChg>
        <pc:spChg chg="mod">
          <ac:chgData name="Tariq" userId="f95dad9b-1e6c-498c-b573-9242e9268dd4" providerId="ADAL" clId="{B2848584-E0B9-4FC6-ABC3-D449A76C46ED}" dt="2022-03-12T04:32:18.467" v="999" actId="2711"/>
          <ac:spMkLst>
            <pc:docMk/>
            <pc:sldMk cId="2002293355" sldId="341"/>
            <ac:spMk id="39" creationId="{EC8C52E1-EEC5-4EF1-BF87-0EBEF08F137A}"/>
          </ac:spMkLst>
        </pc:spChg>
        <pc:spChg chg="mod">
          <ac:chgData name="Tariq" userId="f95dad9b-1e6c-498c-b573-9242e9268dd4" providerId="ADAL" clId="{B2848584-E0B9-4FC6-ABC3-D449A76C46ED}" dt="2022-03-12T04:31:51.991" v="995" actId="255"/>
          <ac:spMkLst>
            <pc:docMk/>
            <pc:sldMk cId="2002293355" sldId="341"/>
            <ac:spMk id="21506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34:20.229" v="1080" actId="2711"/>
          <ac:spMkLst>
            <pc:docMk/>
            <pc:sldMk cId="2002293355" sldId="341"/>
            <ac:spMk id="21508" creationId="{00000000-0000-0000-0000-000000000000}"/>
          </ac:spMkLst>
        </pc:spChg>
        <pc:picChg chg="mod">
          <ac:chgData name="Tariq" userId="f95dad9b-1e6c-498c-b573-9242e9268dd4" providerId="ADAL" clId="{B2848584-E0B9-4FC6-ABC3-D449A76C46ED}" dt="2022-03-12T04:31:58.105" v="997" actId="14100"/>
          <ac:picMkLst>
            <pc:docMk/>
            <pc:sldMk cId="2002293355" sldId="341"/>
            <ac:picMk id="38" creationId="{668B3C64-727C-47F0-87EB-7B3289D63E12}"/>
          </ac:picMkLst>
        </pc:picChg>
      </pc:sldChg>
      <pc:sldChg chg="delSp modSp mod">
        <pc:chgData name="Tariq" userId="f95dad9b-1e6c-498c-b573-9242e9268dd4" providerId="ADAL" clId="{B2848584-E0B9-4FC6-ABC3-D449A76C46ED}" dt="2022-03-12T04:15:38.504" v="940" actId="478"/>
        <pc:sldMkLst>
          <pc:docMk/>
          <pc:sldMk cId="0" sldId="365"/>
        </pc:sldMkLst>
        <pc:spChg chg="del">
          <ac:chgData name="Tariq" userId="f95dad9b-1e6c-498c-b573-9242e9268dd4" providerId="ADAL" clId="{B2848584-E0B9-4FC6-ABC3-D449A76C46ED}" dt="2022-03-12T04:15:38.504" v="940" actId="478"/>
          <ac:spMkLst>
            <pc:docMk/>
            <pc:sldMk cId="0" sldId="365"/>
            <ac:spMk id="2" creationId="{00000000-0000-0000-0000-000000000000}"/>
          </ac:spMkLst>
        </pc:spChg>
        <pc:picChg chg="mod">
          <ac:chgData name="Tariq" userId="f95dad9b-1e6c-498c-b573-9242e9268dd4" providerId="ADAL" clId="{B2848584-E0B9-4FC6-ABC3-D449A76C46ED}" dt="2022-03-12T04:15:30.825" v="939" actId="14100"/>
          <ac:picMkLst>
            <pc:docMk/>
            <pc:sldMk cId="0" sldId="365"/>
            <ac:picMk id="49155" creationId="{000711C7-4668-409A-B967-CADF98A5C2F8}"/>
          </ac:picMkLst>
        </pc:picChg>
      </pc:sldChg>
      <pc:sldChg chg="delSp modSp mod">
        <pc:chgData name="Tariq" userId="f95dad9b-1e6c-498c-b573-9242e9268dd4" providerId="ADAL" clId="{B2848584-E0B9-4FC6-ABC3-D449A76C46ED}" dt="2022-03-12T04:25:13.332" v="969" actId="478"/>
        <pc:sldMkLst>
          <pc:docMk/>
          <pc:sldMk cId="0" sldId="366"/>
        </pc:sldMkLst>
        <pc:spChg chg="del">
          <ac:chgData name="Tariq" userId="f95dad9b-1e6c-498c-b573-9242e9268dd4" providerId="ADAL" clId="{B2848584-E0B9-4FC6-ABC3-D449A76C46ED}" dt="2022-03-12T04:25:13.332" v="969" actId="478"/>
          <ac:spMkLst>
            <pc:docMk/>
            <pc:sldMk cId="0" sldId="366"/>
            <ac:spMk id="2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25:05.072" v="968" actId="2711"/>
          <ac:spMkLst>
            <pc:docMk/>
            <pc:sldMk cId="0" sldId="366"/>
            <ac:spMk id="40962" creationId="{C4D60236-8524-44E7-A1F1-27D227DB46EC}"/>
          </ac:spMkLst>
        </pc:spChg>
      </pc:sldChg>
      <pc:sldChg chg="delSp mod">
        <pc:chgData name="Tariq" userId="f95dad9b-1e6c-498c-b573-9242e9268dd4" providerId="ADAL" clId="{B2848584-E0B9-4FC6-ABC3-D449A76C46ED}" dt="2022-03-12T04:24:50.764" v="966" actId="478"/>
        <pc:sldMkLst>
          <pc:docMk/>
          <pc:sldMk cId="0" sldId="372"/>
        </pc:sldMkLst>
        <pc:spChg chg="del">
          <ac:chgData name="Tariq" userId="f95dad9b-1e6c-498c-b573-9242e9268dd4" providerId="ADAL" clId="{B2848584-E0B9-4FC6-ABC3-D449A76C46ED}" dt="2022-03-12T04:24:48.090" v="965" actId="478"/>
          <ac:spMkLst>
            <pc:docMk/>
            <pc:sldMk cId="0" sldId="372"/>
            <ac:spMk id="2" creationId="{00000000-0000-0000-0000-000000000000}"/>
          </ac:spMkLst>
        </pc:spChg>
        <pc:spChg chg="del">
          <ac:chgData name="Tariq" userId="f95dad9b-1e6c-498c-b573-9242e9268dd4" providerId="ADAL" clId="{B2848584-E0B9-4FC6-ABC3-D449A76C46ED}" dt="2022-03-12T04:24:50.764" v="966" actId="478"/>
          <ac:spMkLst>
            <pc:docMk/>
            <pc:sldMk cId="0" sldId="372"/>
            <ac:spMk id="32772" creationId="{C135B2C0-CB3A-4F68-8501-BFB991C51213}"/>
          </ac:spMkLst>
        </pc:spChg>
      </pc:sldChg>
      <pc:sldChg chg="delSp modSp mod">
        <pc:chgData name="Tariq" userId="f95dad9b-1e6c-498c-b573-9242e9268dd4" providerId="ADAL" clId="{B2848584-E0B9-4FC6-ABC3-D449A76C46ED}" dt="2022-03-12T04:18:51.693" v="958" actId="14100"/>
        <pc:sldMkLst>
          <pc:docMk/>
          <pc:sldMk cId="0" sldId="374"/>
        </pc:sldMkLst>
        <pc:spChg chg="del">
          <ac:chgData name="Tariq" userId="f95dad9b-1e6c-498c-b573-9242e9268dd4" providerId="ADAL" clId="{B2848584-E0B9-4FC6-ABC3-D449A76C46ED}" dt="2022-03-12T04:18:26.762" v="954" actId="478"/>
          <ac:spMkLst>
            <pc:docMk/>
            <pc:sldMk cId="0" sldId="374"/>
            <ac:spMk id="2" creationId="{00000000-0000-0000-0000-000000000000}"/>
          </ac:spMkLst>
        </pc:spChg>
        <pc:spChg chg="mod">
          <ac:chgData name="Tariq" userId="f95dad9b-1e6c-498c-b573-9242e9268dd4" providerId="ADAL" clId="{B2848584-E0B9-4FC6-ABC3-D449A76C46ED}" dt="2022-03-12T04:18:51.693" v="958" actId="14100"/>
          <ac:spMkLst>
            <pc:docMk/>
            <pc:sldMk cId="0" sldId="374"/>
            <ac:spMk id="2051" creationId="{611DBB6C-5DB8-4854-901C-5B4A676DC510}"/>
          </ac:spMkLst>
        </pc:spChg>
        <pc:spChg chg="mod">
          <ac:chgData name="Tariq" userId="f95dad9b-1e6c-498c-b573-9242e9268dd4" providerId="ADAL" clId="{B2848584-E0B9-4FC6-ABC3-D449A76C46ED}" dt="2022-03-12T04:17:52.095" v="949" actId="2711"/>
          <ac:spMkLst>
            <pc:docMk/>
            <pc:sldMk cId="0" sldId="374"/>
            <ac:spMk id="2052" creationId="{5BE20176-72D0-401C-9D41-03660813E245}"/>
          </ac:spMkLst>
        </pc:spChg>
        <pc:spChg chg="del">
          <ac:chgData name="Tariq" userId="f95dad9b-1e6c-498c-b573-9242e9268dd4" providerId="ADAL" clId="{B2848584-E0B9-4FC6-ABC3-D449A76C46ED}" dt="2022-03-12T04:18:29.648" v="955" actId="478"/>
          <ac:spMkLst>
            <pc:docMk/>
            <pc:sldMk cId="0" sldId="374"/>
            <ac:spMk id="2053" creationId="{4A47C1CE-213A-4B61-A5F4-BC63A004F1FA}"/>
          </ac:spMkLst>
        </pc:spChg>
        <pc:graphicFrameChg chg="mod">
          <ac:chgData name="Tariq" userId="f95dad9b-1e6c-498c-b573-9242e9268dd4" providerId="ADAL" clId="{B2848584-E0B9-4FC6-ABC3-D449A76C46ED}" dt="2022-03-12T04:18:21.170" v="953" actId="1076"/>
          <ac:graphicFrameMkLst>
            <pc:docMk/>
            <pc:sldMk cId="0" sldId="374"/>
            <ac:graphicFrameMk id="2050" creationId="{C662EEB9-7833-45FC-A39F-C5C47DEACB7D}"/>
          </ac:graphicFrameMkLst>
        </pc:graphicFrameChg>
      </pc:sldChg>
      <pc:sldChg chg="ord">
        <pc:chgData name="Tariq" userId="f95dad9b-1e6c-498c-b573-9242e9268dd4" providerId="ADAL" clId="{B2848584-E0B9-4FC6-ABC3-D449A76C46ED}" dt="2022-03-12T04:14:53.900" v="937"/>
        <pc:sldMkLst>
          <pc:docMk/>
          <pc:sldMk cId="0" sldId="390"/>
        </pc:sldMkLst>
      </pc:sldChg>
      <pc:sldChg chg="del">
        <pc:chgData name="Tariq" userId="f95dad9b-1e6c-498c-b573-9242e9268dd4" providerId="ADAL" clId="{B2848584-E0B9-4FC6-ABC3-D449A76C46ED}" dt="2022-03-12T04:13:35.229" v="931" actId="47"/>
        <pc:sldMkLst>
          <pc:docMk/>
          <pc:sldMk cId="0" sldId="524"/>
        </pc:sldMkLst>
      </pc:sldChg>
      <pc:sldChg chg="del">
        <pc:chgData name="Tariq" userId="f95dad9b-1e6c-498c-b573-9242e9268dd4" providerId="ADAL" clId="{B2848584-E0B9-4FC6-ABC3-D449A76C46ED}" dt="2022-03-12T04:26:28.758" v="974" actId="47"/>
        <pc:sldMkLst>
          <pc:docMk/>
          <pc:sldMk cId="55430052" sldId="525"/>
        </pc:sldMkLst>
      </pc:sldChg>
      <pc:sldChg chg="del">
        <pc:chgData name="Tariq" userId="f95dad9b-1e6c-498c-b573-9242e9268dd4" providerId="ADAL" clId="{B2848584-E0B9-4FC6-ABC3-D449A76C46ED}" dt="2022-03-12T04:29:06.242" v="984" actId="47"/>
        <pc:sldMkLst>
          <pc:docMk/>
          <pc:sldMk cId="1708558103" sldId="526"/>
        </pc:sldMkLst>
      </pc:sldChg>
      <pc:sldChg chg="addSp delSp modSp mod">
        <pc:chgData name="Tariq" userId="f95dad9b-1e6c-498c-b573-9242e9268dd4" providerId="ADAL" clId="{B2848584-E0B9-4FC6-ABC3-D449A76C46ED}" dt="2022-03-12T04:12:05.404" v="930" actId="478"/>
        <pc:sldMkLst>
          <pc:docMk/>
          <pc:sldMk cId="0" sldId="528"/>
        </pc:sldMkLst>
        <pc:spChg chg="del">
          <ac:chgData name="Tariq" userId="f95dad9b-1e6c-498c-b573-9242e9268dd4" providerId="ADAL" clId="{B2848584-E0B9-4FC6-ABC3-D449A76C46ED}" dt="2022-03-12T03:50:03.859" v="0" actId="478"/>
          <ac:spMkLst>
            <pc:docMk/>
            <pc:sldMk cId="0" sldId="528"/>
            <ac:spMk id="2" creationId="{00000000-0000-0000-0000-000000000000}"/>
          </ac:spMkLst>
        </pc:spChg>
        <pc:spChg chg="add mod">
          <ac:chgData name="Tariq" userId="f95dad9b-1e6c-498c-b573-9242e9268dd4" providerId="ADAL" clId="{B2848584-E0B9-4FC6-ABC3-D449A76C46ED}" dt="2022-03-12T04:04:17.935" v="547" actId="1076"/>
          <ac:spMkLst>
            <pc:docMk/>
            <pc:sldMk cId="0" sldId="528"/>
            <ac:spMk id="3" creationId="{1073D5F3-5C9E-43E3-8DAF-7FF7D89D1699}"/>
          </ac:spMkLst>
        </pc:spChg>
        <pc:spChg chg="add mod">
          <ac:chgData name="Tariq" userId="f95dad9b-1e6c-498c-b573-9242e9268dd4" providerId="ADAL" clId="{B2848584-E0B9-4FC6-ABC3-D449A76C46ED}" dt="2022-03-12T03:54:11.318" v="80" actId="1076"/>
          <ac:spMkLst>
            <pc:docMk/>
            <pc:sldMk cId="0" sldId="528"/>
            <ac:spMk id="4" creationId="{0EE582E6-13F7-4233-8C5F-D37DBFC5BA32}"/>
          </ac:spMkLst>
        </pc:spChg>
        <pc:spChg chg="add mod">
          <ac:chgData name="Tariq" userId="f95dad9b-1e6c-498c-b573-9242e9268dd4" providerId="ADAL" clId="{B2848584-E0B9-4FC6-ABC3-D449A76C46ED}" dt="2022-03-12T03:54:41" v="89" actId="20577"/>
          <ac:spMkLst>
            <pc:docMk/>
            <pc:sldMk cId="0" sldId="528"/>
            <ac:spMk id="5" creationId="{DB4D9DD0-3C38-4B27-9248-710E9B535CEE}"/>
          </ac:spMkLst>
        </pc:spChg>
        <pc:spChg chg="add mod">
          <ac:chgData name="Tariq" userId="f95dad9b-1e6c-498c-b573-9242e9268dd4" providerId="ADAL" clId="{B2848584-E0B9-4FC6-ABC3-D449A76C46ED}" dt="2022-03-12T04:11:25.466" v="867" actId="1076"/>
          <ac:spMkLst>
            <pc:docMk/>
            <pc:sldMk cId="0" sldId="528"/>
            <ac:spMk id="8" creationId="{281792A9-8DC5-4E0B-8BB7-FB00143504F3}"/>
          </ac:spMkLst>
        </pc:spChg>
        <pc:spChg chg="add mod">
          <ac:chgData name="Tariq" userId="f95dad9b-1e6c-498c-b573-9242e9268dd4" providerId="ADAL" clId="{B2848584-E0B9-4FC6-ABC3-D449A76C46ED}" dt="2022-03-12T04:09:10.238" v="788" actId="20577"/>
          <ac:spMkLst>
            <pc:docMk/>
            <pc:sldMk cId="0" sldId="528"/>
            <ac:spMk id="9" creationId="{2DE8376B-F99B-4FCA-B835-56B2B50061C9}"/>
          </ac:spMkLst>
        </pc:spChg>
        <pc:spChg chg="add mod">
          <ac:chgData name="Tariq" userId="f95dad9b-1e6c-498c-b573-9242e9268dd4" providerId="ADAL" clId="{B2848584-E0B9-4FC6-ABC3-D449A76C46ED}" dt="2022-03-12T04:11:57.202" v="927" actId="20577"/>
          <ac:spMkLst>
            <pc:docMk/>
            <pc:sldMk cId="0" sldId="528"/>
            <ac:spMk id="10" creationId="{16F636F7-0AB7-41B3-8D9C-BA376C1EA526}"/>
          </ac:spMkLst>
        </pc:spChg>
        <pc:spChg chg="add mod">
          <ac:chgData name="Tariq" userId="f95dad9b-1e6c-498c-b573-9242e9268dd4" providerId="ADAL" clId="{B2848584-E0B9-4FC6-ABC3-D449A76C46ED}" dt="2022-03-12T03:54:06.813" v="79" actId="14100"/>
          <ac:spMkLst>
            <pc:docMk/>
            <pc:sldMk cId="0" sldId="528"/>
            <ac:spMk id="11" creationId="{4E096522-AE13-41A3-B3AA-B420D7B5A9B5}"/>
          </ac:spMkLst>
        </pc:spChg>
        <pc:spChg chg="mod">
          <ac:chgData name="Tariq" userId="f95dad9b-1e6c-498c-b573-9242e9268dd4" providerId="ADAL" clId="{B2848584-E0B9-4FC6-ABC3-D449A76C46ED}" dt="2022-03-12T03:50:33.753" v="2" actId="2711"/>
          <ac:spMkLst>
            <pc:docMk/>
            <pc:sldMk cId="0" sldId="528"/>
            <ac:spMk id="20482" creationId="{9D0CC985-E57A-4EBC-942D-26C89D1FC64A}"/>
          </ac:spMkLst>
        </pc:spChg>
        <pc:picChg chg="del mod">
          <ac:chgData name="Tariq" userId="f95dad9b-1e6c-498c-b573-9242e9268dd4" providerId="ADAL" clId="{B2848584-E0B9-4FC6-ABC3-D449A76C46ED}" dt="2022-03-12T03:54:16.924" v="81" actId="478"/>
          <ac:picMkLst>
            <pc:docMk/>
            <pc:sldMk cId="0" sldId="528"/>
            <ac:picMk id="6" creationId="{1918E8BC-295F-43F9-B4A9-ED21DDAE01E1}"/>
          </ac:picMkLst>
        </pc:picChg>
        <pc:picChg chg="del mod">
          <ac:chgData name="Tariq" userId="f95dad9b-1e6c-498c-b573-9242e9268dd4" providerId="ADAL" clId="{B2848584-E0B9-4FC6-ABC3-D449A76C46ED}" dt="2022-03-12T03:52:48.149" v="42" actId="478"/>
          <ac:picMkLst>
            <pc:docMk/>
            <pc:sldMk cId="0" sldId="528"/>
            <ac:picMk id="7" creationId="{15BFFC8E-DA46-47C6-96F0-95ECB1721E3A}"/>
          </ac:picMkLst>
        </pc:picChg>
        <pc:picChg chg="del mod">
          <ac:chgData name="Tariq" userId="f95dad9b-1e6c-498c-b573-9242e9268dd4" providerId="ADAL" clId="{B2848584-E0B9-4FC6-ABC3-D449A76C46ED}" dt="2022-03-12T04:08:40.366" v="778" actId="478"/>
          <ac:picMkLst>
            <pc:docMk/>
            <pc:sldMk cId="0" sldId="528"/>
            <ac:picMk id="20483" creationId="{FD378FF5-2221-433D-BA75-D23FBEE466D8}"/>
          </ac:picMkLst>
        </pc:picChg>
        <pc:picChg chg="del mod">
          <ac:chgData name="Tariq" userId="f95dad9b-1e6c-498c-b573-9242e9268dd4" providerId="ADAL" clId="{B2848584-E0B9-4FC6-ABC3-D449A76C46ED}" dt="2022-03-12T04:12:05.404" v="930" actId="478"/>
          <ac:picMkLst>
            <pc:docMk/>
            <pc:sldMk cId="0" sldId="528"/>
            <ac:picMk id="20484" creationId="{50F3AB15-4A3E-4F78-9A3E-35142983D8D8}"/>
          </ac:picMkLst>
        </pc:picChg>
        <pc:picChg chg="del mod">
          <ac:chgData name="Tariq" userId="f95dad9b-1e6c-498c-b573-9242e9268dd4" providerId="ADAL" clId="{B2848584-E0B9-4FC6-ABC3-D449A76C46ED}" dt="2022-03-12T04:00:44.632" v="376" actId="478"/>
          <ac:picMkLst>
            <pc:docMk/>
            <pc:sldMk cId="0" sldId="528"/>
            <ac:picMk id="20485" creationId="{98D0498D-5247-4B97-852E-9FD7E97876FB}"/>
          </ac:picMkLst>
        </pc:picChg>
      </pc:sldChg>
    </pc:docChg>
  </pc:docChgLst>
  <pc:docChgLst>
    <pc:chgData name="Tariq Gilani" userId="f95dad9b-1e6c-498c-b573-9242e9268dd4" providerId="ADAL" clId="{B2848584-E0B9-4FC6-ABC3-D449A76C46ED}"/>
    <pc:docChg chg="custSel addSld delSld modSld sldOrd">
      <pc:chgData name="Tariq Gilani" userId="f95dad9b-1e6c-498c-b573-9242e9268dd4" providerId="ADAL" clId="{B2848584-E0B9-4FC6-ABC3-D449A76C46ED}" dt="2022-03-13T00:41:34.879" v="416" actId="47"/>
      <pc:docMkLst>
        <pc:docMk/>
      </pc:docMkLst>
      <pc:sldChg chg="del">
        <pc:chgData name="Tariq Gilani" userId="f95dad9b-1e6c-498c-b573-9242e9268dd4" providerId="ADAL" clId="{B2848584-E0B9-4FC6-ABC3-D449A76C46ED}" dt="2022-03-13T00:41:24.074" v="413" actId="47"/>
        <pc:sldMkLst>
          <pc:docMk/>
          <pc:sldMk cId="0" sldId="266"/>
        </pc:sldMkLst>
      </pc:sldChg>
      <pc:sldChg chg="del">
        <pc:chgData name="Tariq Gilani" userId="f95dad9b-1e6c-498c-b573-9242e9268dd4" providerId="ADAL" clId="{B2848584-E0B9-4FC6-ABC3-D449A76C46ED}" dt="2022-03-13T00:41:28.355" v="414" actId="47"/>
        <pc:sldMkLst>
          <pc:docMk/>
          <pc:sldMk cId="0" sldId="271"/>
        </pc:sldMkLst>
      </pc:sldChg>
      <pc:sldChg chg="del">
        <pc:chgData name="Tariq Gilani" userId="f95dad9b-1e6c-498c-b573-9242e9268dd4" providerId="ADAL" clId="{B2848584-E0B9-4FC6-ABC3-D449A76C46ED}" dt="2022-03-12T04:39:16.064" v="9" actId="47"/>
        <pc:sldMkLst>
          <pc:docMk/>
          <pc:sldMk cId="0" sldId="282"/>
        </pc:sldMkLst>
      </pc:sldChg>
      <pc:sldChg chg="del">
        <pc:chgData name="Tariq Gilani" userId="f95dad9b-1e6c-498c-b573-9242e9268dd4" providerId="ADAL" clId="{B2848584-E0B9-4FC6-ABC3-D449A76C46ED}" dt="2022-03-13T00:41:34.879" v="416" actId="47"/>
        <pc:sldMkLst>
          <pc:docMk/>
          <pc:sldMk cId="0" sldId="284"/>
        </pc:sldMkLst>
      </pc:sldChg>
      <pc:sldChg chg="del">
        <pc:chgData name="Tariq Gilani" userId="f95dad9b-1e6c-498c-b573-9242e9268dd4" providerId="ADAL" clId="{B2848584-E0B9-4FC6-ABC3-D449A76C46ED}" dt="2022-03-12T04:39:19.021" v="10" actId="47"/>
        <pc:sldMkLst>
          <pc:docMk/>
          <pc:sldMk cId="0" sldId="287"/>
        </pc:sldMkLst>
      </pc:sldChg>
      <pc:sldChg chg="del">
        <pc:chgData name="Tariq Gilani" userId="f95dad9b-1e6c-498c-b573-9242e9268dd4" providerId="ADAL" clId="{B2848584-E0B9-4FC6-ABC3-D449A76C46ED}" dt="2022-03-12T04:39:20.920" v="12" actId="47"/>
        <pc:sldMkLst>
          <pc:docMk/>
          <pc:sldMk cId="0" sldId="308"/>
        </pc:sldMkLst>
      </pc:sldChg>
      <pc:sldChg chg="addSp modSp mod modAnim">
        <pc:chgData name="Tariq Gilani" userId="f95dad9b-1e6c-498c-b573-9242e9268dd4" providerId="ADAL" clId="{B2848584-E0B9-4FC6-ABC3-D449A76C46ED}" dt="2022-03-13T00:33:36.584" v="389"/>
        <pc:sldMkLst>
          <pc:docMk/>
          <pc:sldMk cId="0" sldId="314"/>
        </pc:sldMkLst>
        <pc:spChg chg="add mod">
          <ac:chgData name="Tariq Gilani" userId="f95dad9b-1e6c-498c-b573-9242e9268dd4" providerId="ADAL" clId="{B2848584-E0B9-4FC6-ABC3-D449A76C46ED}" dt="2022-03-13T00:33:18.554" v="388" actId="255"/>
          <ac:spMkLst>
            <pc:docMk/>
            <pc:sldMk cId="0" sldId="314"/>
            <ac:spMk id="2" creationId="{C08CD29E-40D4-48B0-9CFF-0488F8327EFF}"/>
          </ac:spMkLst>
        </pc:spChg>
        <pc:spChg chg="mod">
          <ac:chgData name="Tariq Gilani" userId="f95dad9b-1e6c-498c-b573-9242e9268dd4" providerId="ADAL" clId="{B2848584-E0B9-4FC6-ABC3-D449A76C46ED}" dt="2022-03-13T00:26:25.455" v="270" actId="2711"/>
          <ac:spMkLst>
            <pc:docMk/>
            <pc:sldMk cId="0" sldId="314"/>
            <ac:spMk id="14358" creationId="{00000000-0000-0000-0000-000000000000}"/>
          </ac:spMkLst>
        </pc:spChg>
        <pc:spChg chg="mod">
          <ac:chgData name="Tariq Gilani" userId="f95dad9b-1e6c-498c-b573-9242e9268dd4" providerId="ADAL" clId="{B2848584-E0B9-4FC6-ABC3-D449A76C46ED}" dt="2022-03-13T00:31:10.036" v="284" actId="255"/>
          <ac:spMkLst>
            <pc:docMk/>
            <pc:sldMk cId="0" sldId="314"/>
            <ac:spMk id="14363" creationId="{00000000-0000-0000-0000-000000000000}"/>
          </ac:spMkLst>
        </pc:spChg>
      </pc:sldChg>
      <pc:sldChg chg="del">
        <pc:chgData name="Tariq Gilani" userId="f95dad9b-1e6c-498c-b573-9242e9268dd4" providerId="ADAL" clId="{B2848584-E0B9-4FC6-ABC3-D449A76C46ED}" dt="2022-03-12T04:39:31.202" v="21" actId="47"/>
        <pc:sldMkLst>
          <pc:docMk/>
          <pc:sldMk cId="0" sldId="315"/>
        </pc:sldMkLst>
      </pc:sldChg>
      <pc:sldChg chg="delSp modSp mod modAnim">
        <pc:chgData name="Tariq Gilani" userId="f95dad9b-1e6c-498c-b573-9242e9268dd4" providerId="ADAL" clId="{B2848584-E0B9-4FC6-ABC3-D449A76C46ED}" dt="2022-03-13T00:36:18.877" v="401"/>
        <pc:sldMkLst>
          <pc:docMk/>
          <pc:sldMk cId="0" sldId="316"/>
        </pc:sldMkLst>
        <pc:spChg chg="del mod">
          <ac:chgData name="Tariq Gilani" userId="f95dad9b-1e6c-498c-b573-9242e9268dd4" providerId="ADAL" clId="{B2848584-E0B9-4FC6-ABC3-D449A76C46ED}" dt="2022-03-13T00:35:50.587" v="400" actId="478"/>
          <ac:spMkLst>
            <pc:docMk/>
            <pc:sldMk cId="0" sldId="316"/>
            <ac:spMk id="3" creationId="{A3785A9C-6782-49AE-907C-BBA7C5936C0F}"/>
          </ac:spMkLst>
        </pc:spChg>
        <pc:spChg chg="mod">
          <ac:chgData name="Tariq Gilani" userId="f95dad9b-1e6c-498c-b573-9242e9268dd4" providerId="ADAL" clId="{B2848584-E0B9-4FC6-ABC3-D449A76C46ED}" dt="2022-03-13T00:34:17.754" v="391" actId="2711"/>
          <ac:spMkLst>
            <pc:docMk/>
            <pc:sldMk cId="0" sldId="316"/>
            <ac:spMk id="34835" creationId="{00000000-0000-0000-0000-000000000000}"/>
          </ac:spMkLst>
        </pc:spChg>
        <pc:spChg chg="mod">
          <ac:chgData name="Tariq Gilani" userId="f95dad9b-1e6c-498c-b573-9242e9268dd4" providerId="ADAL" clId="{B2848584-E0B9-4FC6-ABC3-D449A76C46ED}" dt="2022-03-13T00:35:43.437" v="398" actId="1076"/>
          <ac:spMkLst>
            <pc:docMk/>
            <pc:sldMk cId="0" sldId="316"/>
            <ac:spMk id="34866" creationId="{00000000-0000-0000-0000-000000000000}"/>
          </ac:spMkLst>
        </pc:spChg>
        <pc:grpChg chg="mod">
          <ac:chgData name="Tariq Gilani" userId="f95dad9b-1e6c-498c-b573-9242e9268dd4" providerId="ADAL" clId="{B2848584-E0B9-4FC6-ABC3-D449A76C46ED}" dt="2022-03-13T00:35:35.430" v="397" actId="14100"/>
          <ac:grpSpMkLst>
            <pc:docMk/>
            <pc:sldMk cId="0" sldId="316"/>
            <ac:grpSpMk id="2" creationId="{00000000-0000-0000-0000-000000000000}"/>
          </ac:grpSpMkLst>
        </pc:grpChg>
      </pc:sldChg>
      <pc:sldChg chg="del">
        <pc:chgData name="Tariq Gilani" userId="f95dad9b-1e6c-498c-b573-9242e9268dd4" providerId="ADAL" clId="{B2848584-E0B9-4FC6-ABC3-D449A76C46ED}" dt="2022-03-12T04:39:21.722" v="13" actId="47"/>
        <pc:sldMkLst>
          <pc:docMk/>
          <pc:sldMk cId="0" sldId="317"/>
        </pc:sldMkLst>
      </pc:sldChg>
      <pc:sldChg chg="del">
        <pc:chgData name="Tariq Gilani" userId="f95dad9b-1e6c-498c-b573-9242e9268dd4" providerId="ADAL" clId="{B2848584-E0B9-4FC6-ABC3-D449A76C46ED}" dt="2022-03-12T04:39:20.050" v="11" actId="47"/>
        <pc:sldMkLst>
          <pc:docMk/>
          <pc:sldMk cId="0" sldId="324"/>
        </pc:sldMkLst>
      </pc:sldChg>
      <pc:sldChg chg="del">
        <pc:chgData name="Tariq Gilani" userId="f95dad9b-1e6c-498c-b573-9242e9268dd4" providerId="ADAL" clId="{B2848584-E0B9-4FC6-ABC3-D449A76C46ED}" dt="2022-03-12T04:39:26.317" v="16" actId="47"/>
        <pc:sldMkLst>
          <pc:docMk/>
          <pc:sldMk cId="0" sldId="325"/>
        </pc:sldMkLst>
      </pc:sldChg>
      <pc:sldChg chg="del">
        <pc:chgData name="Tariq Gilani" userId="f95dad9b-1e6c-498c-b573-9242e9268dd4" providerId="ADAL" clId="{B2848584-E0B9-4FC6-ABC3-D449A76C46ED}" dt="2022-03-12T04:39:27.115" v="17" actId="47"/>
        <pc:sldMkLst>
          <pc:docMk/>
          <pc:sldMk cId="0" sldId="326"/>
        </pc:sldMkLst>
      </pc:sldChg>
      <pc:sldChg chg="del">
        <pc:chgData name="Tariq Gilani" userId="f95dad9b-1e6c-498c-b573-9242e9268dd4" providerId="ADAL" clId="{B2848584-E0B9-4FC6-ABC3-D449A76C46ED}" dt="2022-03-12T04:39:27.883" v="18" actId="47"/>
        <pc:sldMkLst>
          <pc:docMk/>
          <pc:sldMk cId="0" sldId="327"/>
        </pc:sldMkLst>
      </pc:sldChg>
      <pc:sldChg chg="del">
        <pc:chgData name="Tariq Gilani" userId="f95dad9b-1e6c-498c-b573-9242e9268dd4" providerId="ADAL" clId="{B2848584-E0B9-4FC6-ABC3-D449A76C46ED}" dt="2022-03-12T04:39:29.032" v="19" actId="47"/>
        <pc:sldMkLst>
          <pc:docMk/>
          <pc:sldMk cId="0" sldId="328"/>
        </pc:sldMkLst>
      </pc:sldChg>
      <pc:sldChg chg="del">
        <pc:chgData name="Tariq Gilani" userId="f95dad9b-1e6c-498c-b573-9242e9268dd4" providerId="ADAL" clId="{B2848584-E0B9-4FC6-ABC3-D449A76C46ED}" dt="2022-03-12T04:39:30.027" v="20" actId="47"/>
        <pc:sldMkLst>
          <pc:docMk/>
          <pc:sldMk cId="0" sldId="329"/>
        </pc:sldMkLst>
      </pc:sldChg>
      <pc:sldChg chg="modAnim">
        <pc:chgData name="Tariq Gilani" userId="f95dad9b-1e6c-498c-b573-9242e9268dd4" providerId="ADAL" clId="{B2848584-E0B9-4FC6-ABC3-D449A76C46ED}" dt="2022-03-13T00:29:16.683" v="273"/>
        <pc:sldMkLst>
          <pc:docMk/>
          <pc:sldMk cId="0" sldId="330"/>
        </pc:sldMkLst>
      </pc:sldChg>
      <pc:sldChg chg="del">
        <pc:chgData name="Tariq Gilani" userId="f95dad9b-1e6c-498c-b573-9242e9268dd4" providerId="ADAL" clId="{B2848584-E0B9-4FC6-ABC3-D449A76C46ED}" dt="2022-03-12T04:39:22.842" v="14" actId="47"/>
        <pc:sldMkLst>
          <pc:docMk/>
          <pc:sldMk cId="0" sldId="334"/>
        </pc:sldMkLst>
      </pc:sldChg>
      <pc:sldChg chg="del">
        <pc:chgData name="Tariq Gilani" userId="f95dad9b-1e6c-498c-b573-9242e9268dd4" providerId="ADAL" clId="{B2848584-E0B9-4FC6-ABC3-D449A76C46ED}" dt="2022-03-12T04:39:34.607" v="24" actId="47"/>
        <pc:sldMkLst>
          <pc:docMk/>
          <pc:sldMk cId="3573018516" sldId="340"/>
        </pc:sldMkLst>
      </pc:sldChg>
      <pc:sldChg chg="del">
        <pc:chgData name="Tariq Gilani" userId="f95dad9b-1e6c-498c-b573-9242e9268dd4" providerId="ADAL" clId="{B2848584-E0B9-4FC6-ABC3-D449A76C46ED}" dt="2022-03-13T00:41:30.791" v="415" actId="47"/>
        <pc:sldMkLst>
          <pc:docMk/>
          <pc:sldMk cId="2002293355" sldId="341"/>
        </pc:sldMkLst>
      </pc:sldChg>
      <pc:sldChg chg="addSp modSp mod modAnim">
        <pc:chgData name="Tariq Gilani" userId="f95dad9b-1e6c-498c-b573-9242e9268dd4" providerId="ADAL" clId="{B2848584-E0B9-4FC6-ABC3-D449A76C46ED}" dt="2022-03-13T00:09:35.829" v="163" actId="1076"/>
        <pc:sldMkLst>
          <pc:docMk/>
          <pc:sldMk cId="0" sldId="344"/>
        </pc:sldMkLst>
        <pc:spChg chg="mod">
          <ac:chgData name="Tariq Gilani" userId="f95dad9b-1e6c-498c-b573-9242e9268dd4" providerId="ADAL" clId="{B2848584-E0B9-4FC6-ABC3-D449A76C46ED}" dt="2022-03-13T00:09:27.972" v="162" actId="14100"/>
          <ac:spMkLst>
            <pc:docMk/>
            <pc:sldMk cId="0" sldId="344"/>
            <ac:spMk id="6" creationId="{5CB74A82-B29E-4FE8-BFB1-92824014D616}"/>
          </ac:spMkLst>
        </pc:spChg>
        <pc:spChg chg="add mod">
          <ac:chgData name="Tariq Gilani" userId="f95dad9b-1e6c-498c-b573-9242e9268dd4" providerId="ADAL" clId="{B2848584-E0B9-4FC6-ABC3-D449A76C46ED}" dt="2022-03-13T00:09:35.829" v="163" actId="1076"/>
          <ac:spMkLst>
            <pc:docMk/>
            <pc:sldMk cId="0" sldId="344"/>
            <ac:spMk id="7" creationId="{707156B5-A8AA-4311-AD25-7992AA80DB24}"/>
          </ac:spMkLst>
        </pc:spChg>
        <pc:picChg chg="mod">
          <ac:chgData name="Tariq Gilani" userId="f95dad9b-1e6c-498c-b573-9242e9268dd4" providerId="ADAL" clId="{B2848584-E0B9-4FC6-ABC3-D449A76C46ED}" dt="2022-03-13T00:09:19.919" v="161" actId="1076"/>
          <ac:picMkLst>
            <pc:docMk/>
            <pc:sldMk cId="0" sldId="344"/>
            <ac:picMk id="47108" creationId="{A1B1556D-7FC5-4FFC-8E59-C3897CAD2182}"/>
          </ac:picMkLst>
        </pc:picChg>
      </pc:sldChg>
      <pc:sldChg chg="del">
        <pc:chgData name="Tariq Gilani" userId="f95dad9b-1e6c-498c-b573-9242e9268dd4" providerId="ADAL" clId="{B2848584-E0B9-4FC6-ABC3-D449A76C46ED}" dt="2022-03-12T04:39:32.206" v="22" actId="47"/>
        <pc:sldMkLst>
          <pc:docMk/>
          <pc:sldMk cId="33233587" sldId="345"/>
        </pc:sldMkLst>
      </pc:sldChg>
      <pc:sldChg chg="addSp delSp modSp mod ord">
        <pc:chgData name="Tariq Gilani" userId="f95dad9b-1e6c-498c-b573-9242e9268dd4" providerId="ADAL" clId="{B2848584-E0B9-4FC6-ABC3-D449A76C46ED}" dt="2022-03-13T00:39:14.427" v="409" actId="478"/>
        <pc:sldMkLst>
          <pc:docMk/>
          <pc:sldMk cId="0" sldId="346"/>
        </pc:sldMkLst>
        <pc:spChg chg="add mod">
          <ac:chgData name="Tariq Gilani" userId="f95dad9b-1e6c-498c-b573-9242e9268dd4" providerId="ADAL" clId="{B2848584-E0B9-4FC6-ABC3-D449A76C46ED}" dt="2022-03-13T00:38:43.584" v="408" actId="20577"/>
          <ac:spMkLst>
            <pc:docMk/>
            <pc:sldMk cId="0" sldId="346"/>
            <ac:spMk id="2" creationId="{AE165FA9-B8CD-435B-BD45-C865B0166B5E}"/>
          </ac:spMkLst>
        </pc:spChg>
        <pc:graphicFrameChg chg="del mod">
          <ac:chgData name="Tariq Gilani" userId="f95dad9b-1e6c-498c-b573-9242e9268dd4" providerId="ADAL" clId="{B2848584-E0B9-4FC6-ABC3-D449A76C46ED}" dt="2022-03-13T00:39:14.427" v="409" actId="478"/>
          <ac:graphicFrameMkLst>
            <pc:docMk/>
            <pc:sldMk cId="0" sldId="346"/>
            <ac:graphicFrameMk id="3074" creationId="{48D28525-2AEE-45BE-8FC0-23FF41353137}"/>
          </ac:graphicFrameMkLst>
        </pc:graphicFrameChg>
      </pc:sldChg>
      <pc:sldChg chg="del">
        <pc:chgData name="Tariq Gilani" userId="f95dad9b-1e6c-498c-b573-9242e9268dd4" providerId="ADAL" clId="{B2848584-E0B9-4FC6-ABC3-D449A76C46ED}" dt="2022-03-12T04:39:33.162" v="23" actId="47"/>
        <pc:sldMkLst>
          <pc:docMk/>
          <pc:sldMk cId="1309122397" sldId="347"/>
        </pc:sldMkLst>
      </pc:sldChg>
      <pc:sldChg chg="del">
        <pc:chgData name="Tariq Gilani" userId="f95dad9b-1e6c-498c-b573-9242e9268dd4" providerId="ADAL" clId="{B2848584-E0B9-4FC6-ABC3-D449A76C46ED}" dt="2022-03-13T00:39:40.170" v="410" actId="47"/>
        <pc:sldMkLst>
          <pc:docMk/>
          <pc:sldMk cId="0" sldId="366"/>
        </pc:sldMkLst>
      </pc:sldChg>
      <pc:sldChg chg="delSp del mod">
        <pc:chgData name="Tariq Gilani" userId="f95dad9b-1e6c-498c-b573-9242e9268dd4" providerId="ADAL" clId="{B2848584-E0B9-4FC6-ABC3-D449A76C46ED}" dt="2022-03-12T04:39:48.918" v="26" actId="47"/>
        <pc:sldMkLst>
          <pc:docMk/>
          <pc:sldMk cId="0" sldId="370"/>
        </pc:sldMkLst>
        <pc:spChg chg="del">
          <ac:chgData name="Tariq Gilani" userId="f95dad9b-1e6c-498c-b573-9242e9268dd4" providerId="ADAL" clId="{B2848584-E0B9-4FC6-ABC3-D449A76C46ED}" dt="2022-03-11T19:59:56.119" v="2" actId="478"/>
          <ac:spMkLst>
            <pc:docMk/>
            <pc:sldMk cId="0" sldId="370"/>
            <ac:spMk id="2" creationId="{00000000-0000-0000-0000-000000000000}"/>
          </ac:spMkLst>
        </pc:spChg>
      </pc:sldChg>
      <pc:sldChg chg="modSp mod">
        <pc:chgData name="Tariq Gilani" userId="f95dad9b-1e6c-498c-b573-9242e9268dd4" providerId="ADAL" clId="{B2848584-E0B9-4FC6-ABC3-D449A76C46ED}" dt="2022-03-13T00:39:53.693" v="412" actId="2711"/>
        <pc:sldMkLst>
          <pc:docMk/>
          <pc:sldMk cId="0" sldId="372"/>
        </pc:sldMkLst>
        <pc:spChg chg="mod">
          <ac:chgData name="Tariq Gilani" userId="f95dad9b-1e6c-498c-b573-9242e9268dd4" providerId="ADAL" clId="{B2848584-E0B9-4FC6-ABC3-D449A76C46ED}" dt="2022-03-13T00:39:53.693" v="412" actId="2711"/>
          <ac:spMkLst>
            <pc:docMk/>
            <pc:sldMk cId="0" sldId="372"/>
            <ac:spMk id="32770" creationId="{C99D7C47-D9C6-4FD1-BF86-98183E72F474}"/>
          </ac:spMkLst>
        </pc:spChg>
      </pc:sldChg>
      <pc:sldChg chg="del">
        <pc:chgData name="Tariq Gilani" userId="f95dad9b-1e6c-498c-b573-9242e9268dd4" providerId="ADAL" clId="{B2848584-E0B9-4FC6-ABC3-D449A76C46ED}" dt="2022-03-13T00:28:57.475" v="272" actId="47"/>
        <pc:sldMkLst>
          <pc:docMk/>
          <pc:sldMk cId="0" sldId="374"/>
        </pc:sldMkLst>
      </pc:sldChg>
      <pc:sldChg chg="modAnim">
        <pc:chgData name="Tariq Gilani" userId="f95dad9b-1e6c-498c-b573-9242e9268dd4" providerId="ADAL" clId="{B2848584-E0B9-4FC6-ABC3-D449A76C46ED}" dt="2022-03-13T00:20:32.801" v="236"/>
        <pc:sldMkLst>
          <pc:docMk/>
          <pc:sldMk cId="0" sldId="386"/>
        </pc:sldMkLst>
      </pc:sldChg>
      <pc:sldChg chg="addSp delSp modSp mod modAnim">
        <pc:chgData name="Tariq Gilani" userId="f95dad9b-1e6c-498c-b573-9242e9268dd4" providerId="ADAL" clId="{B2848584-E0B9-4FC6-ABC3-D449A76C46ED}" dt="2022-03-13T00:17:33.989" v="228"/>
        <pc:sldMkLst>
          <pc:docMk/>
          <pc:sldMk cId="0" sldId="390"/>
        </pc:sldMkLst>
        <pc:spChg chg="del">
          <ac:chgData name="Tariq Gilani" userId="f95dad9b-1e6c-498c-b573-9242e9268dd4" providerId="ADAL" clId="{B2848584-E0B9-4FC6-ABC3-D449A76C46ED}" dt="2022-03-13T00:11:52.666" v="174" actId="478"/>
          <ac:spMkLst>
            <pc:docMk/>
            <pc:sldMk cId="0" sldId="390"/>
            <ac:spMk id="2" creationId="{00000000-0000-0000-0000-000000000000}"/>
          </ac:spMkLst>
        </pc:spChg>
        <pc:spChg chg="add mod">
          <ac:chgData name="Tariq Gilani" userId="f95dad9b-1e6c-498c-b573-9242e9268dd4" providerId="ADAL" clId="{B2848584-E0B9-4FC6-ABC3-D449A76C46ED}" dt="2022-03-13T00:14:53.004" v="213" actId="20577"/>
          <ac:spMkLst>
            <pc:docMk/>
            <pc:sldMk cId="0" sldId="390"/>
            <ac:spMk id="3" creationId="{E8567B6A-EE45-4BDF-8931-8A5AEA1F422A}"/>
          </ac:spMkLst>
        </pc:spChg>
        <pc:spChg chg="mod">
          <ac:chgData name="Tariq Gilani" userId="f95dad9b-1e6c-498c-b573-9242e9268dd4" providerId="ADAL" clId="{B2848584-E0B9-4FC6-ABC3-D449A76C46ED}" dt="2022-03-13T00:12:33.481" v="179" actId="20577"/>
          <ac:spMkLst>
            <pc:docMk/>
            <pc:sldMk cId="0" sldId="390"/>
            <ac:spMk id="7" creationId="{E4353B82-C003-4F46-B581-FC1F63687E08}"/>
          </ac:spMkLst>
        </pc:spChg>
        <pc:spChg chg="mod">
          <ac:chgData name="Tariq Gilani" userId="f95dad9b-1e6c-498c-b573-9242e9268dd4" providerId="ADAL" clId="{B2848584-E0B9-4FC6-ABC3-D449A76C46ED}" dt="2022-03-13T00:13:23.673" v="181" actId="14100"/>
          <ac:spMkLst>
            <pc:docMk/>
            <pc:sldMk cId="0" sldId="390"/>
            <ac:spMk id="50178" creationId="{E5CBEDE8-6B0A-4178-B7A6-7F6AC51EFCF0}"/>
          </ac:spMkLst>
        </pc:spChg>
        <pc:spChg chg="mod">
          <ac:chgData name="Tariq Gilani" userId="f95dad9b-1e6c-498c-b573-9242e9268dd4" providerId="ADAL" clId="{B2848584-E0B9-4FC6-ABC3-D449A76C46ED}" dt="2022-03-13T00:10:53.761" v="165" actId="255"/>
          <ac:spMkLst>
            <pc:docMk/>
            <pc:sldMk cId="0" sldId="390"/>
            <ac:spMk id="50180" creationId="{5D0A1B3B-47EE-46CC-BE4D-B16EDB42CDEC}"/>
          </ac:spMkLst>
        </pc:spChg>
        <pc:spChg chg="del mod">
          <ac:chgData name="Tariq Gilani" userId="f95dad9b-1e6c-498c-b573-9242e9268dd4" providerId="ADAL" clId="{B2848584-E0B9-4FC6-ABC3-D449A76C46ED}" dt="2022-03-13T00:11:45.926" v="173" actId="478"/>
          <ac:spMkLst>
            <pc:docMk/>
            <pc:sldMk cId="0" sldId="390"/>
            <ac:spMk id="50182" creationId="{4A76FCBF-F7E5-4ED8-8EA1-47C7104173C7}"/>
          </ac:spMkLst>
        </pc:spChg>
        <pc:grpChg chg="add mod">
          <ac:chgData name="Tariq Gilani" userId="f95dad9b-1e6c-498c-b573-9242e9268dd4" providerId="ADAL" clId="{B2848584-E0B9-4FC6-ABC3-D449A76C46ED}" dt="2022-03-13T00:17:04.335" v="225" actId="164"/>
          <ac:grpSpMkLst>
            <pc:docMk/>
            <pc:sldMk cId="0" sldId="390"/>
            <ac:grpSpMk id="15" creationId="{8EB3B21E-D17D-4F32-9CD8-37D433D8C3C3}"/>
          </ac:grpSpMkLst>
        </pc:grpChg>
        <pc:cxnChg chg="add mod">
          <ac:chgData name="Tariq Gilani" userId="f95dad9b-1e6c-498c-b573-9242e9268dd4" providerId="ADAL" clId="{B2848584-E0B9-4FC6-ABC3-D449A76C46ED}" dt="2022-03-13T00:17:04.335" v="225" actId="164"/>
          <ac:cxnSpMkLst>
            <pc:docMk/>
            <pc:sldMk cId="0" sldId="390"/>
            <ac:cxnSpMk id="5" creationId="{DAB4654C-1D70-4471-A841-7A15EB4D8539}"/>
          </ac:cxnSpMkLst>
        </pc:cxnChg>
        <pc:cxnChg chg="add mod">
          <ac:chgData name="Tariq Gilani" userId="f95dad9b-1e6c-498c-b573-9242e9268dd4" providerId="ADAL" clId="{B2848584-E0B9-4FC6-ABC3-D449A76C46ED}" dt="2022-03-13T00:17:04.335" v="225" actId="164"/>
          <ac:cxnSpMkLst>
            <pc:docMk/>
            <pc:sldMk cId="0" sldId="390"/>
            <ac:cxnSpMk id="9" creationId="{99829239-553A-49E6-B683-3D4C96E0E89B}"/>
          </ac:cxnSpMkLst>
        </pc:cxnChg>
      </pc:sldChg>
      <pc:sldChg chg="modSp modAnim">
        <pc:chgData name="Tariq Gilani" userId="f95dad9b-1e6c-498c-b573-9242e9268dd4" providerId="ADAL" clId="{B2848584-E0B9-4FC6-ABC3-D449A76C46ED}" dt="2022-03-13T00:21:36.284" v="245" actId="20577"/>
        <pc:sldMkLst>
          <pc:docMk/>
          <pc:sldMk cId="0" sldId="391"/>
        </pc:sldMkLst>
        <pc:spChg chg="mod">
          <ac:chgData name="Tariq Gilani" userId="f95dad9b-1e6c-498c-b573-9242e9268dd4" providerId="ADAL" clId="{B2848584-E0B9-4FC6-ABC3-D449A76C46ED}" dt="2022-03-13T00:21:19.344" v="244" actId="20577"/>
          <ac:spMkLst>
            <pc:docMk/>
            <pc:sldMk cId="0" sldId="391"/>
            <ac:spMk id="3" creationId="{326116F0-AD18-4FC1-AF37-F0949BB2A05B}"/>
          </ac:spMkLst>
        </pc:spChg>
        <pc:spChg chg="mod">
          <ac:chgData name="Tariq Gilani" userId="f95dad9b-1e6c-498c-b573-9242e9268dd4" providerId="ADAL" clId="{B2848584-E0B9-4FC6-ABC3-D449A76C46ED}" dt="2022-03-13T00:21:36.284" v="245" actId="20577"/>
          <ac:spMkLst>
            <pc:docMk/>
            <pc:sldMk cId="0" sldId="391"/>
            <ac:spMk id="51203" creationId="{0C1EFCD2-CE63-4865-9426-A449CC754CB7}"/>
          </ac:spMkLst>
        </pc:spChg>
      </pc:sldChg>
      <pc:sldChg chg="del">
        <pc:chgData name="Tariq Gilani" userId="f95dad9b-1e6c-498c-b573-9242e9268dd4" providerId="ADAL" clId="{B2848584-E0B9-4FC6-ABC3-D449A76C46ED}" dt="2022-03-12T04:40:50.270" v="27" actId="47"/>
        <pc:sldMkLst>
          <pc:docMk/>
          <pc:sldMk cId="0" sldId="395"/>
        </pc:sldMkLst>
      </pc:sldChg>
      <pc:sldChg chg="modSp mod">
        <pc:chgData name="Tariq Gilani" userId="f95dad9b-1e6c-498c-b573-9242e9268dd4" providerId="ADAL" clId="{B2848584-E0B9-4FC6-ABC3-D449A76C46ED}" dt="2022-03-11T20:16:15.793" v="8" actId="20577"/>
        <pc:sldMkLst>
          <pc:docMk/>
          <pc:sldMk cId="4091393747" sldId="493"/>
        </pc:sldMkLst>
        <pc:spChg chg="mod">
          <ac:chgData name="Tariq Gilani" userId="f95dad9b-1e6c-498c-b573-9242e9268dd4" providerId="ADAL" clId="{B2848584-E0B9-4FC6-ABC3-D449A76C46ED}" dt="2022-03-11T20:16:15.793" v="8" actId="20577"/>
          <ac:spMkLst>
            <pc:docMk/>
            <pc:sldMk cId="4091393747" sldId="493"/>
            <ac:spMk id="6" creationId="{6690299C-2BB9-4675-AF5E-B8320858E4A2}"/>
          </ac:spMkLst>
        </pc:spChg>
      </pc:sldChg>
      <pc:sldChg chg="modAnim">
        <pc:chgData name="Tariq Gilani" userId="f95dad9b-1e6c-498c-b573-9242e9268dd4" providerId="ADAL" clId="{B2848584-E0B9-4FC6-ABC3-D449A76C46ED}" dt="2022-03-12T23:53:17.032" v="29"/>
        <pc:sldMkLst>
          <pc:docMk/>
          <pc:sldMk cId="1968535345" sldId="504"/>
        </pc:sldMkLst>
      </pc:sldChg>
      <pc:sldChg chg="modAnim">
        <pc:chgData name="Tariq Gilani" userId="f95dad9b-1e6c-498c-b573-9242e9268dd4" providerId="ADAL" clId="{B2848584-E0B9-4FC6-ABC3-D449A76C46ED}" dt="2022-03-12T23:58:03.581" v="68"/>
        <pc:sldMkLst>
          <pc:docMk/>
          <pc:sldMk cId="736480675" sldId="519"/>
        </pc:sldMkLst>
      </pc:sldChg>
      <pc:sldChg chg="addSp delSp modSp mod modAnim">
        <pc:chgData name="Tariq Gilani" userId="f95dad9b-1e6c-498c-b573-9242e9268dd4" providerId="ADAL" clId="{B2848584-E0B9-4FC6-ABC3-D449A76C46ED}" dt="2022-03-13T00:05:51.640" v="134"/>
        <pc:sldMkLst>
          <pc:docMk/>
          <pc:sldMk cId="1935622159" sldId="520"/>
        </pc:sldMkLst>
        <pc:spChg chg="mod">
          <ac:chgData name="Tariq Gilani" userId="f95dad9b-1e6c-498c-b573-9242e9268dd4" providerId="ADAL" clId="{B2848584-E0B9-4FC6-ABC3-D449A76C46ED}" dt="2022-03-13T00:01:29.224" v="91" actId="1076"/>
          <ac:spMkLst>
            <pc:docMk/>
            <pc:sldMk cId="1935622159" sldId="520"/>
            <ac:spMk id="15" creationId="{294E4BFA-64C6-4278-9A18-EF00E0232B5E}"/>
          </ac:spMkLst>
        </pc:spChg>
        <pc:spChg chg="mod">
          <ac:chgData name="Tariq Gilani" userId="f95dad9b-1e6c-498c-b573-9242e9268dd4" providerId="ADAL" clId="{B2848584-E0B9-4FC6-ABC3-D449A76C46ED}" dt="2022-03-13T00:02:10.926" v="96" actId="20577"/>
          <ac:spMkLst>
            <pc:docMk/>
            <pc:sldMk cId="1935622159" sldId="520"/>
            <ac:spMk id="16" creationId="{321C7079-EDA9-4FCE-811C-DC0735CD4C49}"/>
          </ac:spMkLst>
        </pc:spChg>
        <pc:spChg chg="mod">
          <ac:chgData name="Tariq Gilani" userId="f95dad9b-1e6c-498c-b573-9242e9268dd4" providerId="ADAL" clId="{B2848584-E0B9-4FC6-ABC3-D449A76C46ED}" dt="2022-03-13T00:03:27.183" v="104" actId="14100"/>
          <ac:spMkLst>
            <pc:docMk/>
            <pc:sldMk cId="1935622159" sldId="520"/>
            <ac:spMk id="17" creationId="{10F3191D-8BE7-41B6-9956-A2C4EC5ED9A5}"/>
          </ac:spMkLst>
        </pc:spChg>
        <pc:spChg chg="mod">
          <ac:chgData name="Tariq Gilani" userId="f95dad9b-1e6c-498c-b573-9242e9268dd4" providerId="ADAL" clId="{B2848584-E0B9-4FC6-ABC3-D449A76C46ED}" dt="2022-03-13T00:05:16.971" v="131" actId="1076"/>
          <ac:spMkLst>
            <pc:docMk/>
            <pc:sldMk cId="1935622159" sldId="520"/>
            <ac:spMk id="18" creationId="{6131B3A1-5C36-404D-AADD-23174E17801C}"/>
          </ac:spMkLst>
        </pc:spChg>
        <pc:spChg chg="mod">
          <ac:chgData name="Tariq Gilani" userId="f95dad9b-1e6c-498c-b573-9242e9268dd4" providerId="ADAL" clId="{B2848584-E0B9-4FC6-ABC3-D449A76C46ED}" dt="2022-03-13T00:05:33.769" v="132" actId="1076"/>
          <ac:spMkLst>
            <pc:docMk/>
            <pc:sldMk cId="1935622159" sldId="520"/>
            <ac:spMk id="19" creationId="{B0F14260-9AD0-43F7-ADD4-1EC19949CA11}"/>
          </ac:spMkLst>
        </pc:spChg>
        <pc:spChg chg="mod">
          <ac:chgData name="Tariq Gilani" userId="f95dad9b-1e6c-498c-b573-9242e9268dd4" providerId="ADAL" clId="{B2848584-E0B9-4FC6-ABC3-D449A76C46ED}" dt="2022-03-13T00:05:13.210" v="130" actId="20577"/>
          <ac:spMkLst>
            <pc:docMk/>
            <pc:sldMk cId="1935622159" sldId="520"/>
            <ac:spMk id="20" creationId="{E542FFDD-0AE6-4EE7-B7B5-196C0C8C000F}"/>
          </ac:spMkLst>
        </pc:spChg>
        <pc:spChg chg="add del mod">
          <ac:chgData name="Tariq Gilani" userId="f95dad9b-1e6c-498c-b573-9242e9268dd4" providerId="ADAL" clId="{B2848584-E0B9-4FC6-ABC3-D449A76C46ED}" dt="2022-03-12T23:59:16.946" v="73" actId="478"/>
          <ac:spMkLst>
            <pc:docMk/>
            <pc:sldMk cId="1935622159" sldId="520"/>
            <ac:spMk id="21" creationId="{530C4766-3494-4001-A89D-16C751218727}"/>
          </ac:spMkLst>
        </pc:spChg>
      </pc:sldChg>
      <pc:sldChg chg="modSp modAnim">
        <pc:chgData name="Tariq Gilani" userId="f95dad9b-1e6c-498c-b573-9242e9268dd4" providerId="ADAL" clId="{B2848584-E0B9-4FC6-ABC3-D449A76C46ED}" dt="2022-03-13T00:07:57.072" v="149"/>
        <pc:sldMkLst>
          <pc:docMk/>
          <pc:sldMk cId="3155146208" sldId="521"/>
        </pc:sldMkLst>
        <pc:spChg chg="mod">
          <ac:chgData name="Tariq Gilani" userId="f95dad9b-1e6c-498c-b573-9242e9268dd4" providerId="ADAL" clId="{B2848584-E0B9-4FC6-ABC3-D449A76C46ED}" dt="2022-03-13T00:06:56.312" v="142" actId="20577"/>
          <ac:spMkLst>
            <pc:docMk/>
            <pc:sldMk cId="3155146208" sldId="521"/>
            <ac:spMk id="12" creationId="{7486DD26-48D1-4FD2-93AC-0C5243F3EB7F}"/>
          </ac:spMkLst>
        </pc:spChg>
        <pc:spChg chg="mod">
          <ac:chgData name="Tariq Gilani" userId="f95dad9b-1e6c-498c-b573-9242e9268dd4" providerId="ADAL" clId="{B2848584-E0B9-4FC6-ABC3-D449A76C46ED}" dt="2022-03-13T00:07:19.908" v="145" actId="20577"/>
          <ac:spMkLst>
            <pc:docMk/>
            <pc:sldMk cId="3155146208" sldId="521"/>
            <ac:spMk id="13" creationId="{A0311892-2C2A-44E9-B92F-E60195A1C2DF}"/>
          </ac:spMkLst>
        </pc:spChg>
      </pc:sldChg>
      <pc:sldChg chg="modSp modAnim">
        <pc:chgData name="Tariq Gilani" userId="f95dad9b-1e6c-498c-b573-9242e9268dd4" providerId="ADAL" clId="{B2848584-E0B9-4FC6-ABC3-D449A76C46ED}" dt="2022-03-13T00:23:10.019" v="258" actId="20577"/>
        <pc:sldMkLst>
          <pc:docMk/>
          <pc:sldMk cId="51854223" sldId="522"/>
        </pc:sldMkLst>
        <pc:spChg chg="mod">
          <ac:chgData name="Tariq Gilani" userId="f95dad9b-1e6c-498c-b573-9242e9268dd4" providerId="ADAL" clId="{B2848584-E0B9-4FC6-ABC3-D449A76C46ED}" dt="2022-03-13T00:23:10.019" v="258" actId="20577"/>
          <ac:spMkLst>
            <pc:docMk/>
            <pc:sldMk cId="51854223" sldId="522"/>
            <ac:spMk id="6" creationId="{3FDCA71B-1161-4AF6-AF89-372F1CE2DB8F}"/>
          </ac:spMkLst>
        </pc:spChg>
        <pc:spChg chg="mod">
          <ac:chgData name="Tariq Gilani" userId="f95dad9b-1e6c-498c-b573-9242e9268dd4" providerId="ADAL" clId="{B2848584-E0B9-4FC6-ABC3-D449A76C46ED}" dt="2022-03-13T00:22:41.569" v="257" actId="20577"/>
          <ac:spMkLst>
            <pc:docMk/>
            <pc:sldMk cId="51854223" sldId="522"/>
            <ac:spMk id="8" creationId="{45B50CE0-B588-4EEF-999B-52BAC3F6761A}"/>
          </ac:spMkLst>
        </pc:spChg>
      </pc:sldChg>
      <pc:sldChg chg="delSp new del mod">
        <pc:chgData name="Tariq Gilani" userId="f95dad9b-1e6c-498c-b573-9242e9268dd4" providerId="ADAL" clId="{B2848584-E0B9-4FC6-ABC3-D449A76C46ED}" dt="2022-03-12T04:39:46.355" v="25" actId="47"/>
        <pc:sldMkLst>
          <pc:docMk/>
          <pc:sldMk cId="1835821071" sldId="523"/>
        </pc:sldMkLst>
        <pc:spChg chg="del">
          <ac:chgData name="Tariq Gilani" userId="f95dad9b-1e6c-498c-b573-9242e9268dd4" providerId="ADAL" clId="{B2848584-E0B9-4FC6-ABC3-D449A76C46ED}" dt="2022-03-11T19:53:38.687" v="1" actId="478"/>
          <ac:spMkLst>
            <pc:docMk/>
            <pc:sldMk cId="1835821071" sldId="523"/>
            <ac:spMk id="2" creationId="{DCD6A868-7BE4-485A-AA3A-C258EA468A2C}"/>
          </ac:spMkLst>
        </pc:spChg>
      </pc:sldChg>
      <pc:sldChg chg="new">
        <pc:chgData name="Tariq Gilani" userId="f95dad9b-1e6c-498c-b573-9242e9268dd4" providerId="ADAL" clId="{B2848584-E0B9-4FC6-ABC3-D449A76C46ED}" dt="2022-03-11T20:10:16.387" v="3" actId="680"/>
        <pc:sldMkLst>
          <pc:docMk/>
          <pc:sldMk cId="55430052" sldId="525"/>
        </pc:sldMkLst>
      </pc:sldChg>
      <pc:sldChg chg="new">
        <pc:chgData name="Tariq Gilani" userId="f95dad9b-1e6c-498c-b573-9242e9268dd4" providerId="ADAL" clId="{B2848584-E0B9-4FC6-ABC3-D449A76C46ED}" dt="2022-03-11T20:15:20.573" v="4" actId="680"/>
        <pc:sldMkLst>
          <pc:docMk/>
          <pc:sldMk cId="1708558103" sldId="526"/>
        </pc:sldMkLst>
      </pc:sldChg>
      <pc:sldChg chg="del">
        <pc:chgData name="Tariq Gilani" userId="f95dad9b-1e6c-498c-b573-9242e9268dd4" providerId="ADAL" clId="{B2848584-E0B9-4FC6-ABC3-D449A76C46ED}" dt="2022-03-12T04:39:24.708" v="15" actId="47"/>
        <pc:sldMkLst>
          <pc:docMk/>
          <pc:sldMk cId="663072486" sldId="527"/>
        </pc:sldMkLst>
      </pc:sldChg>
      <pc:sldChg chg="modSp mod modAnim">
        <pc:chgData name="Tariq Gilani" userId="f95dad9b-1e6c-498c-b573-9242e9268dd4" providerId="ADAL" clId="{B2848584-E0B9-4FC6-ABC3-D449A76C46ED}" dt="2022-03-13T00:24:15.051" v="267"/>
        <pc:sldMkLst>
          <pc:docMk/>
          <pc:sldMk cId="0" sldId="528"/>
        </pc:sldMkLst>
        <pc:spChg chg="mod">
          <ac:chgData name="Tariq Gilani" userId="f95dad9b-1e6c-498c-b573-9242e9268dd4" providerId="ADAL" clId="{B2848584-E0B9-4FC6-ABC3-D449A76C46ED}" dt="2022-03-13T00:23:52.612" v="264" actId="113"/>
          <ac:spMkLst>
            <pc:docMk/>
            <pc:sldMk cId="0" sldId="528"/>
            <ac:spMk id="3" creationId="{1073D5F3-5C9E-43E3-8DAF-7FF7D89D1699}"/>
          </ac:spMkLst>
        </pc:spChg>
        <pc:spChg chg="mod">
          <ac:chgData name="Tariq Gilani" userId="f95dad9b-1e6c-498c-b573-9242e9268dd4" providerId="ADAL" clId="{B2848584-E0B9-4FC6-ABC3-D449A76C46ED}" dt="2022-03-13T00:23:46.613" v="263" actId="113"/>
          <ac:spMkLst>
            <pc:docMk/>
            <pc:sldMk cId="0" sldId="528"/>
            <ac:spMk id="5" creationId="{DB4D9DD0-3C38-4B27-9248-710E9B535CEE}"/>
          </ac:spMkLst>
        </pc:spChg>
        <pc:spChg chg="mod">
          <ac:chgData name="Tariq Gilani" userId="f95dad9b-1e6c-498c-b573-9242e9268dd4" providerId="ADAL" clId="{B2848584-E0B9-4FC6-ABC3-D449A76C46ED}" dt="2022-03-13T00:23:58.189" v="265" actId="113"/>
          <ac:spMkLst>
            <pc:docMk/>
            <pc:sldMk cId="0" sldId="528"/>
            <ac:spMk id="9" creationId="{2DE8376B-F99B-4FCA-B835-56B2B50061C9}"/>
          </ac:spMkLst>
        </pc:spChg>
        <pc:spChg chg="mod">
          <ac:chgData name="Tariq Gilani" userId="f95dad9b-1e6c-498c-b573-9242e9268dd4" providerId="ADAL" clId="{B2848584-E0B9-4FC6-ABC3-D449A76C46ED}" dt="2022-03-13T00:23:42.354" v="262" actId="14100"/>
          <ac:spMkLst>
            <pc:docMk/>
            <pc:sldMk cId="0" sldId="528"/>
            <ac:spMk id="11" creationId="{4E096522-AE13-41A3-B3AA-B420D7B5A9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212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212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4DA0A98-2AD0-472F-8777-E60833CEE43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63EF978-DB3F-4704-8AA4-B77F61572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6" tIns="46143" rIns="92286" bIns="46143" numCol="1" anchor="t" anchorCtr="0" compatLnSpc="1">
            <a:prstTxWarp prst="textNoShape">
              <a:avLst/>
            </a:prstTxWarp>
          </a:bodyPr>
          <a:lstStyle>
            <a:lvl1pPr defTabSz="923093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2"/>
            <a:ext cx="3038145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6" tIns="46143" rIns="92286" bIns="46143" numCol="1" anchor="t" anchorCtr="0" compatLnSpc="1">
            <a:prstTxWarp prst="textNoShape">
              <a:avLst/>
            </a:prstTxWarp>
          </a:bodyPr>
          <a:lstStyle>
            <a:lvl1pPr algn="r" defTabSz="923093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7" y="4387443"/>
            <a:ext cx="5609233" cy="41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6" tIns="46143" rIns="92286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1830"/>
            <a:ext cx="3038145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6" tIns="46143" rIns="92286" bIns="46143" numCol="1" anchor="b" anchorCtr="0" compatLnSpc="1">
            <a:prstTxWarp prst="textNoShape">
              <a:avLst/>
            </a:prstTxWarp>
          </a:bodyPr>
          <a:lstStyle>
            <a:lvl1pPr defTabSz="923093"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771830"/>
            <a:ext cx="3038145" cy="46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6" tIns="46143" rIns="92286" bIns="46143" numCol="1" anchor="b" anchorCtr="0" compatLnSpc="1">
            <a:prstTxWarp prst="textNoShape">
              <a:avLst/>
            </a:prstTxWarp>
          </a:bodyPr>
          <a:lstStyle>
            <a:lvl1pPr algn="r" defTabSz="923093">
              <a:defRPr sz="1100">
                <a:latin typeface="Arial" charset="0"/>
              </a:defRPr>
            </a:lvl1pPr>
          </a:lstStyle>
          <a:p>
            <a:fld id="{852237C4-BF96-4E80-B42C-D4AF7E851D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A0E14-2D95-47E4-B943-5DBDA35AF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3752E-6C9A-4E27-B4E9-6B0CC60D8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EAB65-1FD7-4D83-88A2-B8DC0C3C7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9E4D6-6773-4546-860E-BCC142329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BD0CF-C314-4163-8745-D9427DA05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ED6FD-796C-4432-B36E-713CE3061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1A2DB-1F8A-4F46-945B-446DFDE85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0C6A-A409-4A38-A466-B617495E2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A9BDD-6C82-461D-8775-09401B277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1FA7-1178-4368-81E4-7C2769493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C9832-92E6-486A-8249-8A0D70D47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BF471-09BC-4892-A405-9C7938BDE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36B48-D4F4-4915-817E-481BE11E3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7E551-B4FB-4BD4-A1E2-04AC09280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FA9-F17B-4BC1-B083-5BDB278F7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D83B7CF2-99BC-4865-AF9F-C9E2AA783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35C7-2228-4158-9F6C-D184C53C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2232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and Refrigerators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A16B-F7A0-463A-818F-8B7C1CD98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2971800"/>
            <a:ext cx="6400800" cy="1752600"/>
          </a:xfrm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Engine – Carnot Cycle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Heat Engine</a:t>
            </a:r>
          </a:p>
        </p:txBody>
      </p:sp>
    </p:spTree>
    <p:extLst>
      <p:ext uri="{BB962C8B-B14F-4D97-AF65-F5344CB8AC3E}">
        <p14:creationId xmlns:p14="http://schemas.microsoft.com/office/powerpoint/2010/main" val="46375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50B43D1-63A9-4A70-BB59-42AC7935A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305800" cy="2497010"/>
          </a:xfrm>
        </p:spPr>
        <p:txBody>
          <a:bodyPr/>
          <a:lstStyle/>
          <a:p>
            <a:pPr marL="0" indent="0">
              <a:lnSpc>
                <a:spcPct val="105000"/>
              </a:lnSpc>
              <a:buFontTx/>
              <a:buNone/>
              <a:tabLst>
                <a:tab pos="463550" algn="l"/>
              </a:tabLst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gas is taken through the Carnot cycle.  The isothermal expansion occurs at 250 </a:t>
            </a:r>
            <a:r>
              <a:rPr lang="en-GB" alt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isothermal compression takes place at 50 </a:t>
            </a:r>
            <a:r>
              <a:rPr lang="en-GB" alt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gas takes in 1200 J of energy from the hot reservoir during the isothermal expansion.  Find</a:t>
            </a:r>
          </a:p>
          <a:p>
            <a:pPr marL="400050" lvl="1" indent="0">
              <a:lnSpc>
                <a:spcPct val="105000"/>
              </a:lnSpc>
              <a:buFontTx/>
              <a:buAutoNum type="alphaLcPeriod"/>
              <a:tabLst>
                <a:tab pos="463550" algn="l"/>
              </a:tabLst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the energy expelled to the cold reservoir in each cycle and</a:t>
            </a:r>
          </a:p>
          <a:p>
            <a:pPr marL="400050" lvl="1" indent="0">
              <a:lnSpc>
                <a:spcPct val="105000"/>
              </a:lnSpc>
              <a:buFontTx/>
              <a:buAutoNum type="alphaLcPeriod"/>
              <a:tabLst>
                <a:tab pos="463550" algn="l"/>
              </a:tabLst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the net work done by the gas in each cycle.</a:t>
            </a:r>
          </a:p>
          <a:p>
            <a:pPr marL="400050" lvl="1" indent="0">
              <a:lnSpc>
                <a:spcPct val="105000"/>
              </a:lnSpc>
              <a:buFontTx/>
              <a:buAutoNum type="alphaLcPeriod"/>
              <a:tabLst>
                <a:tab pos="463550" algn="l"/>
              </a:tabLst>
            </a:pPr>
            <a:endParaRPr lang="en-GB" altLang="en-US" sz="2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0050" lvl="1" indent="0">
              <a:lnSpc>
                <a:spcPct val="105000"/>
              </a:lnSpc>
              <a:buFontTx/>
              <a:buAutoNum type="alphaLcPeriod"/>
              <a:tabLst>
                <a:tab pos="463550" algn="l"/>
              </a:tabLst>
            </a:pPr>
            <a:endParaRPr lang="en-GB" altLang="en-US" sz="2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0050" lvl="1" indent="0">
              <a:lnSpc>
                <a:spcPct val="105000"/>
              </a:lnSpc>
              <a:buNone/>
              <a:tabLst>
                <a:tab pos="463550" algn="l"/>
              </a:tabLst>
            </a:pPr>
            <a:endParaRPr lang="en-US" altLang="en-US" sz="2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0050" lvl="1" indent="0">
              <a:lnSpc>
                <a:spcPct val="105000"/>
              </a:lnSpc>
              <a:buNone/>
              <a:tabLst>
                <a:tab pos="463550" algn="l"/>
              </a:tabLst>
            </a:pPr>
            <a:endParaRPr lang="en-US" altLang="en-US" sz="2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0050" lvl="1" indent="0">
              <a:lnSpc>
                <a:spcPct val="105000"/>
              </a:lnSpc>
              <a:buFontTx/>
              <a:buAutoNum type="alphaLcPeriod"/>
              <a:tabLst>
                <a:tab pos="463550" algn="l"/>
              </a:tabLst>
            </a:pPr>
            <a:endParaRPr lang="en-GB" altLang="en-US" sz="2200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1EFCD2-CE63-4865-9426-A449CC754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116F0-AD18-4FC1-AF37-F0949BB2A05B}"/>
                  </a:ext>
                </a:extLst>
              </p:cNvPr>
              <p:cNvSpPr txBox="1"/>
              <p:nvPr/>
            </p:nvSpPr>
            <p:spPr>
              <a:xfrm>
                <a:off x="1219200" y="3456751"/>
                <a:ext cx="2038315" cy="1329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/>
                  <a:t>= 250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C = 523 K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/>
                  <a:t>= 50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C=323 K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/>
                  <a:t>= 1200 J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6116F0-AD18-4FC1-AF37-F0949BB2A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56751"/>
                <a:ext cx="2038315" cy="1329659"/>
              </a:xfrm>
              <a:prstGeom prst="rect">
                <a:avLst/>
              </a:prstGeom>
              <a:blipFill>
                <a:blip r:embed="rId2"/>
                <a:stretch>
                  <a:fillRect l="-5389" r="-6587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8B5720-DEE2-4161-9E69-93426769D936}"/>
                  </a:ext>
                </a:extLst>
              </p:cNvPr>
              <p:cNvSpPr txBox="1"/>
              <p:nvPr/>
            </p:nvSpPr>
            <p:spPr>
              <a:xfrm>
                <a:off x="5999322" y="3281351"/>
                <a:ext cx="1477712" cy="15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1200 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i="1" dirty="0"/>
                  <a:t> </a:t>
                </a:r>
                <a:r>
                  <a:rPr lang="en-US" sz="2000" i="1" dirty="0" err="1"/>
                  <a:t>W</a:t>
                </a:r>
                <a:r>
                  <a:rPr lang="en-US" sz="2000" baseline="-25000" dirty="0" err="1"/>
                  <a:t>out</a:t>
                </a:r>
                <a:r>
                  <a:rPr lang="en-US" sz="2000" dirty="0"/>
                  <a:t> = 459 J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8B5720-DEE2-4161-9E69-93426769D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22" y="3281351"/>
                <a:ext cx="1477712" cy="1515223"/>
              </a:xfrm>
              <a:prstGeom prst="rect">
                <a:avLst/>
              </a:prstGeom>
              <a:blipFill>
                <a:blip r:embed="rId3"/>
                <a:stretch>
                  <a:fillRect l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74A793-2E20-4339-85DE-8B7541477BC3}"/>
                  </a:ext>
                </a:extLst>
              </p:cNvPr>
              <p:cNvSpPr/>
              <p:nvPr/>
            </p:nvSpPr>
            <p:spPr>
              <a:xfrm>
                <a:off x="5576577" y="4821970"/>
                <a:ext cx="1900457" cy="1054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 indent="0">
                  <a:lnSpc>
                    <a:spcPct val="105000"/>
                  </a:lnSpc>
                  <a:buNone/>
                  <a:tabLst>
                    <a:tab pos="4635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 dirty="0"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105000"/>
                  </a:lnSpc>
                  <a:buNone/>
                  <a:tabLst>
                    <a:tab pos="463550" algn="l"/>
                  </a:tabLst>
                </a:pPr>
                <a:r>
                  <a:rPr lang="en-GB" altLang="en-US" sz="2000" i="1" dirty="0"/>
                  <a:t>Q</a:t>
                </a:r>
                <a:r>
                  <a:rPr lang="en-GB" altLang="en-US" sz="2000" baseline="-25000" dirty="0"/>
                  <a:t>C </a:t>
                </a:r>
                <a:r>
                  <a:rPr lang="en-GB" altLang="en-US" sz="2000" dirty="0"/>
                  <a:t>= 741 J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74A793-2E20-4339-85DE-8B7541477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77" y="4821970"/>
                <a:ext cx="1900457" cy="1054712"/>
              </a:xfrm>
              <a:prstGeom prst="rect">
                <a:avLst/>
              </a:prstGeom>
              <a:blipFill>
                <a:blip r:embed="rId4"/>
                <a:stretch>
                  <a:fillRect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9738A0-D94B-4329-BC1A-CB0BC054CEC0}"/>
                  </a:ext>
                </a:extLst>
              </p:cNvPr>
              <p:cNvSpPr txBox="1"/>
              <p:nvPr/>
            </p:nvSpPr>
            <p:spPr>
              <a:xfrm>
                <a:off x="716280" y="5022943"/>
                <a:ext cx="3229922" cy="589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1" indent="0">
                  <a:lnSpc>
                    <a:spcPct val="105000"/>
                  </a:lnSpc>
                  <a:buNone/>
                  <a:tabLst>
                    <a:tab pos="463550" algn="l"/>
                  </a:tabLst>
                </a:pPr>
                <a14:m>
                  <m:oMath xmlns:m="http://schemas.openxmlformats.org/officeDocument/2006/math">
                    <m:r>
                      <a:rPr lang="en-GB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altLang="en-US" sz="2000" dirty="0"/>
                  <a:t> = 0.382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9738A0-D94B-4329-BC1A-CB0BC054C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" y="5022943"/>
                <a:ext cx="3229922" cy="589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76F830-5833-4AA5-92E8-76F214277A38}"/>
              </a:ext>
            </a:extLst>
          </p:cNvPr>
          <p:cNvSpPr txBox="1"/>
          <p:nvPr/>
        </p:nvSpPr>
        <p:spPr>
          <a:xfrm>
            <a:off x="152400" y="808860"/>
            <a:ext cx="7772400" cy="2687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5000"/>
              </a:lnSpc>
              <a:buFontTx/>
              <a:buNone/>
              <a:tabLst>
                <a:tab pos="463550" algn="l"/>
              </a:tabLst>
            </a:pPr>
            <a:r>
              <a:rPr lang="en-GB" altLang="en-US" sz="2000" dirty="0"/>
              <a:t>One of the most efficient heat engines ever built is a steam turbine in the Ohio valley, operating between 430 </a:t>
            </a:r>
            <a:r>
              <a:rPr lang="en-GB" altLang="en-US" sz="2000" baseline="30000" dirty="0" err="1"/>
              <a:t>o</a:t>
            </a:r>
            <a:r>
              <a:rPr lang="en-GB" altLang="en-US" sz="2000" dirty="0" err="1"/>
              <a:t>C</a:t>
            </a:r>
            <a:r>
              <a:rPr lang="en-GB" altLang="en-US" sz="2000" dirty="0"/>
              <a:t> and 1870 </a:t>
            </a:r>
            <a:r>
              <a:rPr lang="en-GB" altLang="en-US" sz="2000" baseline="30000" dirty="0" err="1"/>
              <a:t>o</a:t>
            </a:r>
            <a:r>
              <a:rPr lang="en-GB" altLang="en-US" sz="2000" dirty="0" err="1"/>
              <a:t>C</a:t>
            </a:r>
            <a:r>
              <a:rPr lang="en-GB" altLang="en-US" sz="2000" dirty="0"/>
              <a:t> on energy from West Virginia coal to produce electricity for the Midwest.  </a:t>
            </a:r>
          </a:p>
          <a:p>
            <a:pPr marL="857250" lvl="1" indent="-457200">
              <a:lnSpc>
                <a:spcPct val="105000"/>
              </a:lnSpc>
              <a:buFont typeface="+mj-lt"/>
              <a:buAutoNum type="alphaLcParenR"/>
              <a:tabLst>
                <a:tab pos="463550" algn="l"/>
              </a:tabLst>
            </a:pPr>
            <a:r>
              <a:rPr lang="en-GB" altLang="en-US" sz="2000" dirty="0"/>
              <a:t>What is the maximum theoretical efficiency (the Carnot efficiency)?</a:t>
            </a:r>
          </a:p>
          <a:p>
            <a:pPr marL="857250" lvl="1" indent="-457200">
              <a:lnSpc>
                <a:spcPct val="105000"/>
              </a:lnSpc>
              <a:buFont typeface="+mj-lt"/>
              <a:buAutoNum type="alphaLcParenR"/>
              <a:tabLst>
                <a:tab pos="463550" algn="l"/>
              </a:tabLst>
            </a:pPr>
            <a:r>
              <a:rPr lang="en-GB" altLang="en-US" sz="2000" dirty="0"/>
              <a:t>The actual efficiency of the engine is 42%.  How much useful power does the engine deliver if it takes in 1.4 </a:t>
            </a:r>
            <a:r>
              <a:rPr lang="en-GB" altLang="en-US" sz="2000" dirty="0">
                <a:cs typeface="Times New Roman" panose="02020603050405020304" pitchFamily="18" charset="0"/>
              </a:rPr>
              <a:t>×</a:t>
            </a:r>
            <a:r>
              <a:rPr lang="en-GB" altLang="en-US" sz="2000" dirty="0"/>
              <a:t> 10</a:t>
            </a:r>
            <a:r>
              <a:rPr lang="en-GB" altLang="en-US" sz="2000" baseline="30000" dirty="0"/>
              <a:t>5</a:t>
            </a:r>
            <a:r>
              <a:rPr lang="en-GB" altLang="en-US" sz="2000" dirty="0"/>
              <a:t> J of energy each second from its hot reservoir</a:t>
            </a:r>
            <a:r>
              <a:rPr lang="en-GB" altLang="en-US" sz="2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CA71B-1161-4AF6-AF89-372F1CE2DB8F}"/>
              </a:ext>
            </a:extLst>
          </p:cNvPr>
          <p:cNvSpPr txBox="1"/>
          <p:nvPr/>
        </p:nvSpPr>
        <p:spPr>
          <a:xfrm>
            <a:off x="2819400" y="381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B50CE0-B588-4EEF-999B-52BAC3F6761A}"/>
                  </a:ext>
                </a:extLst>
              </p:cNvPr>
              <p:cNvSpPr txBox="1"/>
              <p:nvPr/>
            </p:nvSpPr>
            <p:spPr>
              <a:xfrm>
                <a:off x="1295400" y="3923379"/>
                <a:ext cx="32766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/>
                  <a:t> = 430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C = 703 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/>
                  <a:t> = 1870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C = 2143 K</a:t>
                </a:r>
              </a:p>
              <a:p>
                <a:r>
                  <a:rPr lang="en-US" sz="2000" i="1" dirty="0"/>
                  <a:t>Q</a:t>
                </a:r>
                <a:r>
                  <a:rPr lang="en-US" sz="2000" baseline="-25000" dirty="0"/>
                  <a:t>H </a:t>
                </a:r>
                <a:r>
                  <a:rPr lang="en-US" sz="2000" dirty="0"/>
                  <a:t>=</a:t>
                </a:r>
                <a:r>
                  <a:rPr lang="en-GB" altLang="en-US" sz="2000" dirty="0"/>
                  <a:t> 1.4 </a:t>
                </a:r>
                <a:r>
                  <a:rPr lang="en-GB" altLang="en-US" sz="2000" dirty="0">
                    <a:cs typeface="Times New Roman" panose="02020603050405020304" pitchFamily="18" charset="0"/>
                  </a:rPr>
                  <a:t>×</a:t>
                </a:r>
                <a:r>
                  <a:rPr lang="en-GB" altLang="en-US" sz="2000" dirty="0"/>
                  <a:t> 10</a:t>
                </a:r>
                <a:r>
                  <a:rPr lang="en-GB" altLang="en-US" sz="2000" baseline="30000" dirty="0"/>
                  <a:t>5</a:t>
                </a:r>
                <a:r>
                  <a:rPr lang="en-GB" altLang="en-US" sz="2000" dirty="0"/>
                  <a:t> J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B50CE0-B588-4EEF-999B-52BAC3F67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23379"/>
                <a:ext cx="3276600" cy="1015663"/>
              </a:xfrm>
              <a:prstGeom prst="rect">
                <a:avLst/>
              </a:prstGeom>
              <a:blipFill>
                <a:blip r:embed="rId2"/>
                <a:stretch>
                  <a:fillRect l="-2048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CE5969-96F7-46D8-BD7D-0F7C3423DC05}"/>
                  </a:ext>
                </a:extLst>
              </p:cNvPr>
              <p:cNvSpPr/>
              <p:nvPr/>
            </p:nvSpPr>
            <p:spPr>
              <a:xfrm>
                <a:off x="1111148" y="5147444"/>
                <a:ext cx="2368790" cy="565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 = 67.2%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CE5969-96F7-46D8-BD7D-0F7C3423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8" y="5147444"/>
                <a:ext cx="2368790" cy="565989"/>
              </a:xfrm>
              <a:prstGeom prst="rect">
                <a:avLst/>
              </a:prstGeom>
              <a:blipFill>
                <a:blip r:embed="rId3"/>
                <a:stretch>
                  <a:fillRect r="-231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3126B-449F-4B33-A433-DC15775A4369}"/>
                  </a:ext>
                </a:extLst>
              </p:cNvPr>
              <p:cNvSpPr txBox="1"/>
              <p:nvPr/>
            </p:nvSpPr>
            <p:spPr>
              <a:xfrm>
                <a:off x="5102152" y="3851581"/>
                <a:ext cx="2095061" cy="1514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0.42=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i="1" dirty="0"/>
                  <a:t> </a:t>
                </a:r>
                <a:r>
                  <a:rPr lang="en-US" sz="2000" i="1" dirty="0" err="1"/>
                  <a:t>W</a:t>
                </a:r>
                <a:r>
                  <a:rPr lang="en-US" sz="2000" baseline="-25000" dirty="0" err="1"/>
                  <a:t>out</a:t>
                </a:r>
                <a:r>
                  <a:rPr lang="en-US" sz="2000" dirty="0"/>
                  <a:t> = 58.8 kJ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3126B-449F-4B33-A433-DC15775A4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52" y="3851581"/>
                <a:ext cx="2095061" cy="1514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D0CC985-E57A-4EBC-942D-26C89D1FC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112713"/>
            <a:ext cx="8759825" cy="855662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3165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Strategy: Heat-Engine Problems</a:t>
            </a:r>
            <a:endParaRPr lang="en-US" altLang="en-US" sz="2400" b="1" dirty="0">
              <a:solidFill>
                <a:srgbClr val="3069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3D5F3-5C9E-43E3-8DAF-7FF7D89D1699}"/>
              </a:ext>
            </a:extLst>
          </p:cNvPr>
          <p:cNvSpPr txBox="1"/>
          <p:nvPr/>
        </p:nvSpPr>
        <p:spPr>
          <a:xfrm>
            <a:off x="645160" y="87913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Identify </a:t>
            </a:r>
            <a:r>
              <a:rPr lang="en-US" sz="2000" dirty="0"/>
              <a:t>each process in the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582E6-13F7-4233-8C5F-D37DBFC5BA32}"/>
              </a:ext>
            </a:extLst>
          </p:cNvPr>
          <p:cNvSpPr txBox="1"/>
          <p:nvPr/>
        </p:nvSpPr>
        <p:spPr>
          <a:xfrm>
            <a:off x="2133600" y="1317872"/>
            <a:ext cx="262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Draw the PV diagram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96522-AE13-41A3-B3AA-B420D7B5A9B5}"/>
              </a:ext>
            </a:extLst>
          </p:cNvPr>
          <p:cNvSpPr txBox="1"/>
          <p:nvPr/>
        </p:nvSpPr>
        <p:spPr>
          <a:xfrm>
            <a:off x="609600" y="130580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Visualize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D9DD0-3C38-4B27-9248-710E9B535CEE}"/>
              </a:ext>
            </a:extLst>
          </p:cNvPr>
          <p:cNvSpPr txBox="1"/>
          <p:nvPr/>
        </p:nvSpPr>
        <p:spPr>
          <a:xfrm>
            <a:off x="6858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Solve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792A9-8DC5-4E0B-8BB7-FB00143504F3}"/>
              </a:ext>
            </a:extLst>
          </p:cNvPr>
          <p:cNvSpPr txBox="1"/>
          <p:nvPr/>
        </p:nvSpPr>
        <p:spPr>
          <a:xfrm>
            <a:off x="1600200" y="1840864"/>
            <a:ext cx="6781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several steps in the mathematical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ideal-gas law to find, n, P, V and T at one point in the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ideal-gas law and equation for specific gas processes to determine P, V and T at the beginning and end of each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Q, W and </a:t>
            </a:r>
            <a:r>
              <a:rPr lang="el-GR" dirty="0"/>
              <a:t>Δ</a:t>
            </a:r>
            <a:r>
              <a:rPr lang="en-US" dirty="0"/>
              <a:t>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</a:t>
            </a:r>
            <a:r>
              <a:rPr lang="en-US" dirty="0" err="1"/>
              <a:t>W</a:t>
            </a:r>
            <a:r>
              <a:rPr lang="en-US" baseline="-25000" dirty="0" err="1"/>
              <a:t>out</a:t>
            </a:r>
            <a:r>
              <a:rPr lang="en-US" dirty="0"/>
              <a:t> by adding the works in all processes. In case of simple geometry, you can confirm this y finding area enclosed within PV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just positive values of Q to find </a:t>
            </a:r>
            <a:r>
              <a:rPr lang="en-US" dirty="0" err="1"/>
              <a:t>Q</a:t>
            </a:r>
            <a:r>
              <a:rPr lang="en-US" baseline="-25000" dirty="0" err="1"/>
              <a:t>h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Verify that </a:t>
            </a:r>
            <a:r>
              <a:rPr lang="en-US" dirty="0" err="1"/>
              <a:t>Δu</a:t>
            </a:r>
            <a:r>
              <a:rPr lang="en-US" baseline="-25000" dirty="0" err="1"/>
              <a:t>net</a:t>
            </a:r>
            <a:r>
              <a:rPr lang="en-US" dirty="0"/>
              <a:t> = 0 for a complete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the Thermal efficiency, η and any other quantity you need to complete the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8376B-F99B-4FCA-B835-56B2B50061C9}"/>
              </a:ext>
            </a:extLst>
          </p:cNvPr>
          <p:cNvSpPr txBox="1"/>
          <p:nvPr/>
        </p:nvSpPr>
        <p:spPr>
          <a:xfrm>
            <a:off x="762000" y="527589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Assess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636F7-0AB7-41B3-8D9C-BA376C1EA526}"/>
              </a:ext>
            </a:extLst>
          </p:cNvPr>
          <p:cNvSpPr txBox="1"/>
          <p:nvPr/>
        </p:nvSpPr>
        <p:spPr>
          <a:xfrm>
            <a:off x="1676400" y="547595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</a:t>
            </a:r>
            <a:r>
              <a:rPr lang="el-GR" dirty="0"/>
              <a:t>Δ</a:t>
            </a:r>
            <a:r>
              <a:rPr lang="en-US" dirty="0" err="1"/>
              <a:t>u</a:t>
            </a:r>
            <a:r>
              <a:rPr lang="en-US" baseline="-25000" dirty="0" err="1"/>
              <a:t>net</a:t>
            </a:r>
            <a:r>
              <a:rPr lang="en-US" dirty="0"/>
              <a:t> = 0, Do all signs of works and heat make sense? Does </a:t>
            </a:r>
            <a:r>
              <a:rPr lang="el-GR" dirty="0"/>
              <a:t>η</a:t>
            </a:r>
            <a:r>
              <a:rPr lang="en-US" dirty="0"/>
              <a:t> has a reasonable value? Have you answered all the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9_17Figurec-F">
            <a:extLst>
              <a:ext uri="{FF2B5EF4-FFF2-40B4-BE49-F238E27FC236}">
                <a16:creationId xmlns:a16="http://schemas.microsoft.com/office/drawing/2014/main" id="{19D71780-104E-402E-8277-C2FC107A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"/>
          <a:stretch>
            <a:fillRect/>
          </a:stretch>
        </p:blipFill>
        <p:spPr bwMode="auto">
          <a:xfrm>
            <a:off x="5015683" y="1061268"/>
            <a:ext cx="4128317" cy="31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665C0447-46C2-4F8D-8F08-662034640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15420"/>
            <a:ext cx="6477000" cy="393411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3165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Refrigerators</a:t>
            </a:r>
            <a:endParaRPr lang="en-US" altLang="en-US" sz="2400" b="1" dirty="0">
              <a:solidFill>
                <a:srgbClr val="3069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D51EEF2F-C2E5-4699-8F3C-3DB48098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41" y="788649"/>
            <a:ext cx="5217968" cy="5478423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1730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2</a:t>
            </a:r>
            <a:r>
              <a:rPr lang="en-US" altLang="en-US" sz="2000" b="1" baseline="30000" dirty="0">
                <a:cs typeface="Arial" panose="020B0604020202020204" pitchFamily="34" charset="0"/>
              </a:rPr>
              <a:t>nd</a:t>
            </a:r>
            <a:r>
              <a:rPr lang="en-US" altLang="en-US" sz="2000" b="1" dirty="0">
                <a:cs typeface="Arial" panose="020B0604020202020204" pitchFamily="34" charset="0"/>
              </a:rPr>
              <a:t> law - Heat is always transferred spontaneously from a hotter object to a colder object.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Refrigerators</a:t>
            </a:r>
          </a:p>
          <a:p>
            <a:pPr lvl="1" eaLnBrk="1" hangingPunct="1">
              <a:buFontTx/>
              <a:buChar char="•"/>
            </a:pP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The gas in a refrigerator can extract heat </a:t>
            </a:r>
            <a:r>
              <a:rPr lang="en-US" altLang="en-US" sz="2000" i="1" dirty="0">
                <a:cs typeface="Arial" panose="020B0604020202020204" pitchFamily="34" charset="0"/>
              </a:rPr>
              <a:t>Q</a:t>
            </a:r>
            <a:r>
              <a:rPr lang="en-US" altLang="en-US" sz="2000" baseline="-25000" dirty="0">
                <a:cs typeface="Arial" panose="020B0604020202020204" pitchFamily="34" charset="0"/>
              </a:rPr>
              <a:t>C  </a:t>
            </a:r>
            <a:r>
              <a:rPr lang="en-US" altLang="en-US" sz="2000" i="1" dirty="0">
                <a:cs typeface="Arial" panose="020B0604020202020204" pitchFamily="34" charset="0"/>
              </a:rPr>
              <a:t>from</a:t>
            </a:r>
            <a:r>
              <a:rPr lang="en-US" altLang="en-US" sz="2000" dirty="0">
                <a:cs typeface="Arial" panose="020B0604020202020204" pitchFamily="34" charset="0"/>
              </a:rPr>
              <a:t> the cold reservoir only if the gas temperature is </a:t>
            </a:r>
            <a:r>
              <a:rPr lang="en-US" altLang="en-US" sz="2000" i="1" dirty="0">
                <a:cs typeface="Arial" panose="020B0604020202020204" pitchFamily="34" charset="0"/>
              </a:rPr>
              <a:t>lower</a:t>
            </a:r>
            <a:r>
              <a:rPr lang="en-US" altLang="en-US" sz="2000" dirty="0">
                <a:cs typeface="Arial" panose="020B0604020202020204" pitchFamily="34" charset="0"/>
              </a:rPr>
              <a:t> than the cold-reservoir temperature </a:t>
            </a:r>
            <a:r>
              <a:rPr lang="en-US" altLang="en-US" sz="2000" i="1" dirty="0">
                <a:cs typeface="Arial" panose="020B0604020202020204" pitchFamily="34" charset="0"/>
              </a:rPr>
              <a:t>T</a:t>
            </a:r>
            <a:r>
              <a:rPr lang="en-US" altLang="en-US" sz="2000" baseline="-25000" dirty="0">
                <a:cs typeface="Arial" panose="020B0604020202020204" pitchFamily="34" charset="0"/>
              </a:rPr>
              <a:t>C</a:t>
            </a:r>
            <a:r>
              <a:rPr lang="en-US" altLang="en-US" sz="2000" dirty="0">
                <a:cs typeface="Arial" panose="020B0604020202020204" pitchFamily="34" charset="0"/>
              </a:rPr>
              <a:t>. Heat energy is then transferred </a:t>
            </a:r>
            <a:r>
              <a:rPr lang="en-US" altLang="en-US" sz="2000" i="1" dirty="0">
                <a:cs typeface="Arial" panose="020B0604020202020204" pitchFamily="34" charset="0"/>
              </a:rPr>
              <a:t>from</a:t>
            </a:r>
            <a:r>
              <a:rPr lang="en-US" altLang="en-US" sz="2000" dirty="0">
                <a:cs typeface="Arial" panose="020B0604020202020204" pitchFamily="34" charset="0"/>
              </a:rPr>
              <a:t> the cold reservoir </a:t>
            </a:r>
            <a:r>
              <a:rPr lang="en-US" altLang="en-US" sz="2000" i="1" dirty="0">
                <a:cs typeface="Arial" panose="020B0604020202020204" pitchFamily="34" charset="0"/>
              </a:rPr>
              <a:t>into</a:t>
            </a:r>
            <a:r>
              <a:rPr lang="en-US" altLang="en-US" sz="2000" dirty="0">
                <a:cs typeface="Arial" panose="020B0604020202020204" pitchFamily="34" charset="0"/>
              </a:rPr>
              <a:t> the colder gas.</a:t>
            </a:r>
          </a:p>
          <a:p>
            <a:pPr lvl="1" eaLnBrk="1" hangingPunct="1">
              <a:buFontTx/>
              <a:buChar char="•"/>
            </a:pPr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The gas in a refrigerator can exhaust heat </a:t>
            </a:r>
            <a:r>
              <a:rPr lang="en-US" altLang="en-US" sz="2000" i="1" dirty="0">
                <a:cs typeface="Arial" panose="020B0604020202020204" pitchFamily="34" charset="0"/>
              </a:rPr>
              <a:t>Q</a:t>
            </a:r>
            <a:r>
              <a:rPr lang="en-US" altLang="en-US" sz="2000" baseline="-25000" dirty="0">
                <a:cs typeface="Arial" panose="020B0604020202020204" pitchFamily="34" charset="0"/>
              </a:rPr>
              <a:t>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cs typeface="Arial" panose="020B0604020202020204" pitchFamily="34" charset="0"/>
              </a:rPr>
              <a:t>to</a:t>
            </a:r>
            <a:r>
              <a:rPr lang="en-US" altLang="en-US" sz="2000" dirty="0">
                <a:cs typeface="Arial" panose="020B0604020202020204" pitchFamily="34" charset="0"/>
              </a:rPr>
              <a:t> the hot reservoir only if the gas temperature is </a:t>
            </a:r>
            <a:r>
              <a:rPr lang="en-US" altLang="en-US" sz="2000" i="1" dirty="0">
                <a:cs typeface="Arial" panose="020B0604020202020204" pitchFamily="34" charset="0"/>
              </a:rPr>
              <a:t>higher</a:t>
            </a:r>
            <a:r>
              <a:rPr lang="en-US" altLang="en-US" sz="2000" dirty="0">
                <a:cs typeface="Arial" panose="020B0604020202020204" pitchFamily="34" charset="0"/>
              </a:rPr>
              <a:t> than the hot-reservoir temperature </a:t>
            </a:r>
            <a:r>
              <a:rPr lang="en-US" altLang="en-US" sz="2000" i="1" dirty="0">
                <a:cs typeface="Arial" panose="020B0604020202020204" pitchFamily="34" charset="0"/>
              </a:rPr>
              <a:t>T</a:t>
            </a:r>
            <a:r>
              <a:rPr lang="en-US" altLang="en-US" sz="2000" baseline="-25000" dirty="0">
                <a:cs typeface="Arial" panose="020B0604020202020204" pitchFamily="34" charset="0"/>
              </a:rPr>
              <a:t>H</a:t>
            </a:r>
            <a:r>
              <a:rPr lang="en-US" altLang="en-US" sz="2000" dirty="0">
                <a:cs typeface="Arial" panose="020B0604020202020204" pitchFamily="34" charset="0"/>
              </a:rPr>
              <a:t>. Heat energy is then transferred </a:t>
            </a:r>
            <a:r>
              <a:rPr lang="en-US" altLang="en-US" sz="2000" i="1" dirty="0">
                <a:cs typeface="Arial" panose="020B0604020202020204" pitchFamily="34" charset="0"/>
              </a:rPr>
              <a:t>from</a:t>
            </a:r>
            <a:r>
              <a:rPr lang="en-US" altLang="en-US" sz="2000" dirty="0">
                <a:cs typeface="Arial" panose="020B0604020202020204" pitchFamily="34" charset="0"/>
              </a:rPr>
              <a:t> the warmer gas </a:t>
            </a:r>
            <a:r>
              <a:rPr lang="en-US" altLang="en-US" sz="2000" i="1" dirty="0">
                <a:cs typeface="Arial" panose="020B0604020202020204" pitchFamily="34" charset="0"/>
              </a:rPr>
              <a:t>into</a:t>
            </a:r>
            <a:r>
              <a:rPr lang="en-US" altLang="en-US" sz="2000" dirty="0">
                <a:cs typeface="Arial" panose="020B0604020202020204" pitchFamily="34" charset="0"/>
              </a:rPr>
              <a:t> the hot reservoir.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CB2C8-2A38-4B2C-9950-4AF9670EEE52}"/>
              </a:ext>
            </a:extLst>
          </p:cNvPr>
          <p:cNvSpPr txBox="1"/>
          <p:nvPr/>
        </p:nvSpPr>
        <p:spPr>
          <a:xfrm>
            <a:off x="2752725" y="3969327"/>
            <a:ext cx="129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baseline="-25000" dirty="0" err="1"/>
              <a:t>gas</a:t>
            </a:r>
            <a:r>
              <a:rPr lang="en-US" dirty="0"/>
              <a:t> &lt; </a:t>
            </a:r>
            <a:r>
              <a:rPr lang="en-US" i="1" dirty="0"/>
              <a:t>T</a:t>
            </a:r>
            <a:r>
              <a:rPr lang="en-US" baseline="-25000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2332-7E78-4C4D-BBE7-3B583B27713B}"/>
              </a:ext>
            </a:extLst>
          </p:cNvPr>
          <p:cNvSpPr txBox="1"/>
          <p:nvPr/>
        </p:nvSpPr>
        <p:spPr>
          <a:xfrm>
            <a:off x="5548745" y="5257611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baseline="-25000" dirty="0" err="1"/>
              <a:t>gas</a:t>
            </a:r>
            <a:r>
              <a:rPr lang="en-US" dirty="0"/>
              <a:t> &gt; </a:t>
            </a:r>
            <a:r>
              <a:rPr lang="en-US" i="1" dirty="0"/>
              <a:t>T</a:t>
            </a:r>
            <a:r>
              <a:rPr lang="en-US" baseline="-25000" dirty="0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Refrigerators</a:t>
            </a:r>
          </a:p>
        </p:txBody>
      </p:sp>
      <p:sp>
        <p:nvSpPr>
          <p:cNvPr id="14347" name="Rectangle 3"/>
          <p:cNvSpPr>
            <a:spLocks noChangeArrowheads="1"/>
          </p:cNvSpPr>
          <p:nvPr/>
        </p:nvSpPr>
        <p:spPr bwMode="auto">
          <a:xfrm>
            <a:off x="533400" y="2971800"/>
            <a:ext cx="2133600" cy="1219200"/>
          </a:xfrm>
          <a:prstGeom prst="rect">
            <a:avLst/>
          </a:prstGeom>
          <a:solidFill>
            <a:srgbClr val="FFFF99">
              <a:alpha val="50195"/>
            </a:srgbClr>
          </a:solidFill>
          <a:ln w="5080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60388" y="1981200"/>
          <a:ext cx="10906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431640" progId="Equation.3">
                  <p:embed/>
                </p:oleObj>
              </mc:Choice>
              <mc:Fallback>
                <p:oleObj name="Equation" r:id="rId2" imgW="698400" imgH="431640" progId="Equation.3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981200"/>
                        <a:ext cx="109061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588963" y="4724400"/>
          <a:ext cx="10302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31640" progId="Equation.3">
                  <p:embed/>
                </p:oleObj>
              </mc:Choice>
              <mc:Fallback>
                <p:oleObj name="Equation" r:id="rId4" imgW="660240" imgH="431640" progId="Equation.3">
                  <p:embed/>
                  <p:pic>
                    <p:nvPicPr>
                      <p:cNvPr id="143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4724400"/>
                        <a:ext cx="103028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1949450" y="2143125"/>
          <a:ext cx="3571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15640" progId="Equation.3">
                  <p:embed/>
                </p:oleObj>
              </mc:Choice>
              <mc:Fallback>
                <p:oleObj name="Equation" r:id="rId6" imgW="228600" imgH="215640" progId="Equation.3">
                  <p:embed/>
                  <p:pic>
                    <p:nvPicPr>
                      <p:cNvPr id="143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143125"/>
                        <a:ext cx="35718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1871663" y="4862513"/>
          <a:ext cx="3381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3">
                  <p:embed/>
                </p:oleObj>
              </mc:Choice>
              <mc:Fallback>
                <p:oleObj name="Equation" r:id="rId8" imgW="215640" imgH="228600" progId="Equation.3">
                  <p:embed/>
                  <p:pic>
                    <p:nvPicPr>
                      <p:cNvPr id="143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862513"/>
                        <a:ext cx="3381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3379788" y="3532188"/>
          <a:ext cx="2778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143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3532188"/>
                        <a:ext cx="277812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AutoShape 9"/>
          <p:cNvSpPr>
            <a:spLocks noChangeArrowheads="1"/>
          </p:cNvSpPr>
          <p:nvPr/>
        </p:nvSpPr>
        <p:spPr bwMode="auto">
          <a:xfrm rot="10800000">
            <a:off x="1628775" y="2667000"/>
            <a:ext cx="700088" cy="1985963"/>
          </a:xfrm>
          <a:prstGeom prst="downArrow">
            <a:avLst>
              <a:gd name="adj1" fmla="val 41667"/>
              <a:gd name="adj2" fmla="val 30206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0"/>
          <p:cNvSpPr>
            <a:spLocks noChangeArrowheads="1"/>
          </p:cNvSpPr>
          <p:nvPr/>
        </p:nvSpPr>
        <p:spPr bwMode="auto">
          <a:xfrm flipV="1">
            <a:off x="1981200" y="2895600"/>
            <a:ext cx="1247775" cy="1066800"/>
          </a:xfrm>
          <a:custGeom>
            <a:avLst/>
            <a:gdLst>
              <a:gd name="T0" fmla="*/ 72080672 w 21600"/>
              <a:gd name="T1" fmla="*/ 0 h 21600"/>
              <a:gd name="T2" fmla="*/ 72080672 w 21600"/>
              <a:gd name="T3" fmla="*/ 29656548 h 21600"/>
              <a:gd name="T4" fmla="*/ 12734236 w 21600"/>
              <a:gd name="T5" fmla="*/ 52688072 h 21600"/>
              <a:gd name="T6" fmla="*/ 72080672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346 h 21600"/>
              <a:gd name="T14" fmla="*/ 21600 w 21600"/>
              <a:gd name="T15" fmla="*/ 98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2346"/>
                </a:lnTo>
                <a:lnTo>
                  <a:pt x="12427" y="2346"/>
                </a:lnTo>
                <a:cubicBezTo>
                  <a:pt x="5564" y="2346"/>
                  <a:pt x="0" y="6739"/>
                  <a:pt x="0" y="12158"/>
                </a:cubicBezTo>
                <a:lnTo>
                  <a:pt x="0" y="21600"/>
                </a:lnTo>
                <a:lnTo>
                  <a:pt x="7631" y="21600"/>
                </a:lnTo>
                <a:lnTo>
                  <a:pt x="7631" y="12158"/>
                </a:lnTo>
                <a:cubicBezTo>
                  <a:pt x="7631" y="10862"/>
                  <a:pt x="9778" y="9812"/>
                  <a:pt x="12427" y="9812"/>
                </a:cubicBezTo>
                <a:lnTo>
                  <a:pt x="21600" y="9812"/>
                </a:lnTo>
                <a:lnTo>
                  <a:pt x="21600" y="12158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1800225" y="29860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heat </a:t>
            </a: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2533650" y="34718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work</a:t>
            </a:r>
          </a:p>
        </p:txBody>
      </p:sp>
      <p:sp>
        <p:nvSpPr>
          <p:cNvPr id="14352" name="Rectangle 13"/>
          <p:cNvSpPr>
            <a:spLocks noChangeArrowheads="1"/>
          </p:cNvSpPr>
          <p:nvPr/>
        </p:nvSpPr>
        <p:spPr bwMode="auto">
          <a:xfrm rot="-5400000">
            <a:off x="1624807" y="3709193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heat </a:t>
            </a:r>
          </a:p>
        </p:txBody>
      </p:sp>
      <p:sp>
        <p:nvSpPr>
          <p:cNvPr id="14353" name="AutoShape 14"/>
          <p:cNvSpPr>
            <a:spLocks noChangeArrowheads="1"/>
          </p:cNvSpPr>
          <p:nvPr/>
        </p:nvSpPr>
        <p:spPr bwMode="auto">
          <a:xfrm>
            <a:off x="381000" y="1219200"/>
            <a:ext cx="21336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5"/>
          <p:cNvSpPr>
            <a:spLocks noChangeArrowheads="1"/>
          </p:cNvSpPr>
          <p:nvPr/>
        </p:nvSpPr>
        <p:spPr bwMode="auto">
          <a:xfrm>
            <a:off x="533400" y="14001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hot reservoir, </a:t>
            </a: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sz="1800" b="1" i="1" baseline="-25000">
                <a:solidFill>
                  <a:schemeClr val="bg1"/>
                </a:solidFill>
                <a:latin typeface="Arial" charset="0"/>
              </a:rPr>
              <a:t>H 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55" name="AutoShape 16"/>
          <p:cNvSpPr>
            <a:spLocks noChangeArrowheads="1"/>
          </p:cNvSpPr>
          <p:nvPr/>
        </p:nvSpPr>
        <p:spPr bwMode="auto">
          <a:xfrm>
            <a:off x="381000" y="5410200"/>
            <a:ext cx="2133600" cy="762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457200" y="5591175"/>
            <a:ext cx="207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cold reservoir, </a:t>
            </a: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sz="1800" b="1" i="1" baseline="-25000">
                <a:solidFill>
                  <a:schemeClr val="bg1"/>
                </a:solidFill>
                <a:latin typeface="Arial" charset="0"/>
              </a:rPr>
              <a:t>C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57" name="AutoShape 18"/>
          <p:cNvSpPr>
            <a:spLocks noChangeArrowheads="1"/>
          </p:cNvSpPr>
          <p:nvPr/>
        </p:nvSpPr>
        <p:spPr bwMode="auto">
          <a:xfrm>
            <a:off x="1619250" y="2590800"/>
            <a:ext cx="942975" cy="3048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9"/>
          <p:cNvSpPr>
            <a:spLocks noChangeArrowheads="1"/>
          </p:cNvSpPr>
          <p:nvPr/>
        </p:nvSpPr>
        <p:spPr bwMode="auto">
          <a:xfrm>
            <a:off x="3505200" y="990600"/>
            <a:ext cx="518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The purpose of a refrigerator is to make thermal energy flow from cold to hot. The </a:t>
            </a:r>
            <a:r>
              <a:rPr lang="en-US" sz="1800" b="1" i="1" dirty="0">
                <a:cs typeface="Times New Roman" panose="02020603050405020304" pitchFamily="18" charset="0"/>
              </a:rPr>
              <a:t>coefficient of performance</a:t>
            </a:r>
            <a:r>
              <a:rPr lang="en-US" sz="1800" dirty="0">
                <a:cs typeface="Times New Roman" panose="02020603050405020304" pitchFamily="18" charset="0"/>
              </a:rPr>
              <a:t> for a fridge:</a:t>
            </a:r>
          </a:p>
        </p:txBody>
      </p:sp>
      <p:sp>
        <p:nvSpPr>
          <p:cNvPr id="14359" name="AutoShape 20"/>
          <p:cNvSpPr>
            <a:spLocks noChangeArrowheads="1"/>
          </p:cNvSpPr>
          <p:nvPr/>
        </p:nvSpPr>
        <p:spPr bwMode="auto">
          <a:xfrm rot="10800000">
            <a:off x="609600" y="2665413"/>
            <a:ext cx="762000" cy="1985962"/>
          </a:xfrm>
          <a:prstGeom prst="downArrow">
            <a:avLst>
              <a:gd name="adj1" fmla="val 41667"/>
              <a:gd name="adj2" fmla="val 27752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1"/>
          <p:cNvSpPr>
            <a:spLocks noChangeArrowheads="1"/>
          </p:cNvSpPr>
          <p:nvPr/>
        </p:nvSpPr>
        <p:spPr bwMode="auto">
          <a:xfrm rot="-5400000">
            <a:off x="461169" y="3347244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entropy</a:t>
            </a:r>
          </a:p>
        </p:txBody>
      </p:sp>
      <p:sp>
        <p:nvSpPr>
          <p:cNvPr id="14361" name="Rectangle 22"/>
          <p:cNvSpPr>
            <a:spLocks noChangeArrowheads="1"/>
          </p:cNvSpPr>
          <p:nvPr/>
        </p:nvSpPr>
        <p:spPr bwMode="auto">
          <a:xfrm flipV="1">
            <a:off x="1141413" y="2859088"/>
            <a:ext cx="255587" cy="1122362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AutoShape 23"/>
          <p:cNvSpPr>
            <a:spLocks noChangeArrowheads="1"/>
          </p:cNvSpPr>
          <p:nvPr/>
        </p:nvSpPr>
        <p:spPr bwMode="auto">
          <a:xfrm>
            <a:off x="679450" y="2514600"/>
            <a:ext cx="838200" cy="36036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3" name="Object 24"/>
          <p:cNvGraphicFramePr>
            <a:graphicFrameLocks noChangeAspect="1"/>
          </p:cNvGraphicFramePr>
          <p:nvPr/>
        </p:nvGraphicFramePr>
        <p:xfrm>
          <a:off x="4179888" y="2057400"/>
          <a:ext cx="3549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73040" imgH="431640" progId="Equation.3">
                  <p:embed/>
                </p:oleObj>
              </mc:Choice>
              <mc:Fallback>
                <p:oleObj name="Equation" r:id="rId12" imgW="2273040" imgH="431640" progId="Equation.3">
                  <p:embed/>
                  <p:pic>
                    <p:nvPicPr>
                      <p:cNvPr id="1434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2057400"/>
                        <a:ext cx="3549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5"/>
          <p:cNvGraphicFramePr>
            <a:graphicFrameLocks noChangeAspect="1"/>
          </p:cNvGraphicFramePr>
          <p:nvPr/>
        </p:nvGraphicFramePr>
        <p:xfrm>
          <a:off x="4267200" y="2971800"/>
          <a:ext cx="10302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431640" progId="Equation.3">
                  <p:embed/>
                </p:oleObj>
              </mc:Choice>
              <mc:Fallback>
                <p:oleObj name="Equation" r:id="rId14" imgW="660240" imgH="431640" progId="Equation.3">
                  <p:embed/>
                  <p:pic>
                    <p:nvPicPr>
                      <p:cNvPr id="1434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0"/>
                        <a:ext cx="103028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6"/>
          <p:cNvGraphicFramePr>
            <a:graphicFrameLocks noChangeAspect="1"/>
          </p:cNvGraphicFramePr>
          <p:nvPr/>
        </p:nvGraphicFramePr>
        <p:xfrm>
          <a:off x="5867400" y="2971800"/>
          <a:ext cx="25987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63560" imgH="431640" progId="Equation.3">
                  <p:embed/>
                </p:oleObj>
              </mc:Choice>
              <mc:Fallback>
                <p:oleObj name="Equation" r:id="rId16" imgW="1663560" imgH="431640" progId="Equation.3">
                  <p:embed/>
                  <p:pic>
                    <p:nvPicPr>
                      <p:cNvPr id="143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71800"/>
                        <a:ext cx="2598738" cy="674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364831" y="4362376"/>
            <a:ext cx="3462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1" dirty="0">
                <a:cs typeface="Times New Roman" panose="02020603050405020304" pitchFamily="18" charset="0"/>
              </a:rPr>
              <a:t>COP</a:t>
            </a:r>
            <a:r>
              <a:rPr lang="en-US" sz="2000" dirty="0">
                <a:cs typeface="Times New Roman" panose="02020603050405020304" pitchFamily="18" charset="0"/>
              </a:rPr>
              <a:t> is the largest when </a:t>
            </a:r>
            <a:r>
              <a:rPr lang="en-US" sz="2000" b="1" i="1" dirty="0">
                <a:cs typeface="Times New Roman" panose="02020603050405020304" pitchFamily="18" charset="0"/>
              </a:rPr>
              <a:t>T</a:t>
            </a:r>
            <a:r>
              <a:rPr lang="en-US" sz="2000" b="1" baseline="-25000" dirty="0">
                <a:cs typeface="Times New Roman" panose="02020603050405020304" pitchFamily="18" charset="0"/>
              </a:rPr>
              <a:t>H</a:t>
            </a:r>
            <a:r>
              <a:rPr lang="en-US" sz="2000" dirty="0">
                <a:cs typeface="Times New Roman" panose="02020603050405020304" pitchFamily="18" charset="0"/>
              </a:rPr>
              <a:t> and </a:t>
            </a:r>
            <a:r>
              <a:rPr lang="en-US" sz="2000" b="1" i="1" dirty="0">
                <a:cs typeface="Times New Roman" panose="02020603050405020304" pitchFamily="18" charset="0"/>
              </a:rPr>
              <a:t>T</a:t>
            </a:r>
            <a:r>
              <a:rPr lang="en-US" sz="2000" b="1" baseline="-25000" dirty="0">
                <a:cs typeface="Times New Roman" panose="02020603050405020304" pitchFamily="18" charset="0"/>
              </a:rPr>
              <a:t>C </a:t>
            </a:r>
            <a:r>
              <a:rPr lang="en-US" sz="2000" dirty="0">
                <a:cs typeface="Times New Roman" panose="02020603050405020304" pitchFamily="18" charset="0"/>
              </a:rPr>
              <a:t>are close to each other!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CD29E-40D4-48B0-9CFF-0488F8327EFF}"/>
              </a:ext>
            </a:extLst>
          </p:cNvPr>
          <p:cNvSpPr txBox="1"/>
          <p:nvPr/>
        </p:nvSpPr>
        <p:spPr>
          <a:xfrm>
            <a:off x="3657600" y="5399088"/>
            <a:ext cx="4808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Note: </a:t>
            </a:r>
            <a:r>
              <a:rPr lang="en-US" sz="2000" dirty="0"/>
              <a:t>Heat can not be transferred from low temperature to high temperature without doing extra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on Refrigerators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87400" y="2971800"/>
            <a:ext cx="2133600" cy="1219200"/>
          </a:xfrm>
          <a:prstGeom prst="rect">
            <a:avLst/>
          </a:prstGeom>
          <a:solidFill>
            <a:srgbClr val="FFFF99">
              <a:alpha val="50195"/>
            </a:srgbClr>
          </a:solidFill>
          <a:ln w="5080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814388" y="1981200"/>
          <a:ext cx="10906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431640" progId="Equation.3">
                  <p:embed/>
                </p:oleObj>
              </mc:Choice>
              <mc:Fallback>
                <p:oleObj name="Equation" r:id="rId2" imgW="698400" imgH="431640" progId="Equation.3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981200"/>
                        <a:ext cx="109061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842963" y="4724400"/>
          <a:ext cx="10302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31640" progId="Equation.3">
                  <p:embed/>
                </p:oleObj>
              </mc:Choice>
              <mc:Fallback>
                <p:oleObj name="Equation" r:id="rId4" imgW="660240" imgH="431640" progId="Equation.3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724400"/>
                        <a:ext cx="103028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203450" y="2143125"/>
          <a:ext cx="3571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15640" progId="Equation.3">
                  <p:embed/>
                </p:oleObj>
              </mc:Choice>
              <mc:Fallback>
                <p:oleObj name="Equation" r:id="rId6" imgW="228600" imgH="215640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143125"/>
                        <a:ext cx="35718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125663" y="4862513"/>
          <a:ext cx="3381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3">
                  <p:embed/>
                </p:oleObj>
              </mc:Choice>
              <mc:Fallback>
                <p:oleObj name="Equation" r:id="rId8" imgW="215640" imgH="228600" progId="Equation.3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4862513"/>
                        <a:ext cx="3381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073400" y="3886200"/>
          <a:ext cx="2778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886200"/>
                        <a:ext cx="277813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AutoShape 9"/>
          <p:cNvSpPr>
            <a:spLocks noChangeArrowheads="1"/>
          </p:cNvSpPr>
          <p:nvPr/>
        </p:nvSpPr>
        <p:spPr bwMode="auto">
          <a:xfrm rot="10800000">
            <a:off x="1882775" y="2667000"/>
            <a:ext cx="700088" cy="1985963"/>
          </a:xfrm>
          <a:prstGeom prst="downArrow">
            <a:avLst>
              <a:gd name="adj1" fmla="val 41667"/>
              <a:gd name="adj2" fmla="val 30206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flipV="1">
            <a:off x="2235200" y="2895600"/>
            <a:ext cx="1247775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464703622 h 21600"/>
              <a:gd name="T4" fmla="*/ 735622943 w 21600"/>
              <a:gd name="T5" fmla="*/ 2147483647 h 21600"/>
              <a:gd name="T6" fmla="*/ 2147483647 w 21600"/>
              <a:gd name="T7" fmla="*/ 73235181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346 h 21600"/>
              <a:gd name="T14" fmla="*/ 21600 w 21600"/>
              <a:gd name="T15" fmla="*/ 98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2346"/>
                </a:lnTo>
                <a:lnTo>
                  <a:pt x="12427" y="2346"/>
                </a:lnTo>
                <a:cubicBezTo>
                  <a:pt x="5564" y="2346"/>
                  <a:pt x="0" y="6739"/>
                  <a:pt x="0" y="12158"/>
                </a:cubicBezTo>
                <a:lnTo>
                  <a:pt x="0" y="21600"/>
                </a:lnTo>
                <a:lnTo>
                  <a:pt x="7631" y="21600"/>
                </a:lnTo>
                <a:lnTo>
                  <a:pt x="7631" y="12158"/>
                </a:lnTo>
                <a:cubicBezTo>
                  <a:pt x="7631" y="10862"/>
                  <a:pt x="9778" y="9812"/>
                  <a:pt x="12427" y="9812"/>
                </a:cubicBezTo>
                <a:lnTo>
                  <a:pt x="21600" y="9812"/>
                </a:lnTo>
                <a:lnTo>
                  <a:pt x="21600" y="12158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054225" y="29860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heat 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787650" y="34718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work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 rot="-5400000">
            <a:off x="1878807" y="3709193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heat 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35000" y="1219200"/>
            <a:ext cx="21336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787400" y="14001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hot reservoir, </a:t>
            </a: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sz="1800" b="1" i="1" baseline="-25000">
                <a:solidFill>
                  <a:schemeClr val="bg1"/>
                </a:solidFill>
                <a:latin typeface="Arial" charset="0"/>
              </a:rPr>
              <a:t>H 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35000" y="5410200"/>
            <a:ext cx="2133600" cy="762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711200" y="5591175"/>
            <a:ext cx="207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cold reservoir, </a:t>
            </a: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sz="1800" b="1" i="1" baseline="-25000">
                <a:solidFill>
                  <a:schemeClr val="bg1"/>
                </a:solidFill>
                <a:latin typeface="Arial" charset="0"/>
              </a:rPr>
              <a:t>C</a:t>
            </a:r>
            <a:endParaRPr lang="en-US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1873250" y="2590800"/>
            <a:ext cx="942975" cy="3048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2971800" y="914400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>
                <a:cs typeface="Times New Roman" panose="02020603050405020304" pitchFamily="18" charset="0"/>
              </a:rPr>
              <a:t>We can create a refrigerator by running a Carnot engine backwards: the gas extracts heat from the cold reservoir and deposit it in the hot reservoir.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rot="10800000">
            <a:off x="863600" y="2665413"/>
            <a:ext cx="762000" cy="1985962"/>
          </a:xfrm>
          <a:prstGeom prst="downArrow">
            <a:avLst>
              <a:gd name="adj1" fmla="val 41667"/>
              <a:gd name="adj2" fmla="val 27752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 rot="-5400000">
            <a:off x="715169" y="3347244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entropy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 flipV="1">
            <a:off x="1395413" y="2859088"/>
            <a:ext cx="255587" cy="1122362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933450" y="2514600"/>
            <a:ext cx="838200" cy="36036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876800" y="2005310"/>
            <a:ext cx="2971800" cy="2469396"/>
            <a:chOff x="3072" y="1200"/>
            <a:chExt cx="2143" cy="1776"/>
          </a:xfrm>
        </p:grpSpPr>
        <p:sp>
          <p:nvSpPr>
            <p:cNvPr id="34841" name="Rectangle 29"/>
            <p:cNvSpPr>
              <a:spLocks noChangeArrowheads="1"/>
            </p:cNvSpPr>
            <p:nvPr/>
          </p:nvSpPr>
          <p:spPr bwMode="auto">
            <a:xfrm>
              <a:off x="4876" y="2372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0033CC"/>
                  </a:solidFill>
                  <a:latin typeface="Arial" charset="0"/>
                </a:rPr>
                <a:t>T</a:t>
              </a:r>
              <a:r>
                <a:rPr lang="en-US" sz="1800" b="1" i="1" baseline="-25000">
                  <a:solidFill>
                    <a:srgbClr val="0033CC"/>
                  </a:solidFill>
                  <a:latin typeface="Arial" charset="0"/>
                </a:rPr>
                <a:t>C </a:t>
              </a:r>
              <a:r>
                <a:rPr lang="en-US" sz="1800" b="1" i="1">
                  <a:solidFill>
                    <a:srgbClr val="0033CC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4842" name="Freeform 30"/>
            <p:cNvSpPr>
              <a:spLocks/>
            </p:cNvSpPr>
            <p:nvPr/>
          </p:nvSpPr>
          <p:spPr bwMode="auto">
            <a:xfrm>
              <a:off x="3681" y="1530"/>
              <a:ext cx="1144" cy="1035"/>
            </a:xfrm>
            <a:custGeom>
              <a:avLst/>
              <a:gdLst>
                <a:gd name="T0" fmla="*/ 33 w 1144"/>
                <a:gd name="T1" fmla="*/ 63 h 1035"/>
                <a:gd name="T2" fmla="*/ 87 w 1144"/>
                <a:gd name="T3" fmla="*/ 204 h 1035"/>
                <a:gd name="T4" fmla="*/ 192 w 1144"/>
                <a:gd name="T5" fmla="*/ 360 h 1035"/>
                <a:gd name="T6" fmla="*/ 252 w 1144"/>
                <a:gd name="T7" fmla="*/ 432 h 1035"/>
                <a:gd name="T8" fmla="*/ 315 w 1144"/>
                <a:gd name="T9" fmla="*/ 507 h 1035"/>
                <a:gd name="T10" fmla="*/ 354 w 1144"/>
                <a:gd name="T11" fmla="*/ 573 h 1035"/>
                <a:gd name="T12" fmla="*/ 369 w 1144"/>
                <a:gd name="T13" fmla="*/ 594 h 1035"/>
                <a:gd name="T14" fmla="*/ 387 w 1144"/>
                <a:gd name="T15" fmla="*/ 618 h 1035"/>
                <a:gd name="T16" fmla="*/ 441 w 1144"/>
                <a:gd name="T17" fmla="*/ 693 h 1035"/>
                <a:gd name="T18" fmla="*/ 456 w 1144"/>
                <a:gd name="T19" fmla="*/ 708 h 1035"/>
                <a:gd name="T20" fmla="*/ 510 w 1144"/>
                <a:gd name="T21" fmla="*/ 750 h 1035"/>
                <a:gd name="T22" fmla="*/ 546 w 1144"/>
                <a:gd name="T23" fmla="*/ 783 h 1035"/>
                <a:gd name="T24" fmla="*/ 600 w 1144"/>
                <a:gd name="T25" fmla="*/ 819 h 1035"/>
                <a:gd name="T26" fmla="*/ 720 w 1144"/>
                <a:gd name="T27" fmla="*/ 873 h 1035"/>
                <a:gd name="T28" fmla="*/ 945 w 1144"/>
                <a:gd name="T29" fmla="*/ 954 h 1035"/>
                <a:gd name="T30" fmla="*/ 1026 w 1144"/>
                <a:gd name="T31" fmla="*/ 990 h 1035"/>
                <a:gd name="T32" fmla="*/ 1074 w 1144"/>
                <a:gd name="T33" fmla="*/ 999 h 1035"/>
                <a:gd name="T34" fmla="*/ 1131 w 1144"/>
                <a:gd name="T35" fmla="*/ 1020 h 1035"/>
                <a:gd name="T36" fmla="*/ 1026 w 1144"/>
                <a:gd name="T37" fmla="*/ 1035 h 1035"/>
                <a:gd name="T38" fmla="*/ 930 w 1144"/>
                <a:gd name="T39" fmla="*/ 1011 h 1035"/>
                <a:gd name="T40" fmla="*/ 882 w 1144"/>
                <a:gd name="T41" fmla="*/ 1023 h 1035"/>
                <a:gd name="T42" fmla="*/ 462 w 1144"/>
                <a:gd name="T43" fmla="*/ 963 h 1035"/>
                <a:gd name="T44" fmla="*/ 393 w 1144"/>
                <a:gd name="T45" fmla="*/ 945 h 1035"/>
                <a:gd name="T46" fmla="*/ 402 w 1144"/>
                <a:gd name="T47" fmla="*/ 945 h 1035"/>
                <a:gd name="T48" fmla="*/ 423 w 1144"/>
                <a:gd name="T49" fmla="*/ 969 h 1035"/>
                <a:gd name="T50" fmla="*/ 339 w 1144"/>
                <a:gd name="T51" fmla="*/ 939 h 1035"/>
                <a:gd name="T52" fmla="*/ 177 w 1144"/>
                <a:gd name="T53" fmla="*/ 855 h 1035"/>
                <a:gd name="T54" fmla="*/ 138 w 1144"/>
                <a:gd name="T55" fmla="*/ 795 h 1035"/>
                <a:gd name="T56" fmla="*/ 102 w 1144"/>
                <a:gd name="T57" fmla="*/ 738 h 1035"/>
                <a:gd name="T58" fmla="*/ 12 w 1144"/>
                <a:gd name="T59" fmla="*/ 405 h 1035"/>
                <a:gd name="T60" fmla="*/ 0 w 1144"/>
                <a:gd name="T61" fmla="*/ 72 h 1035"/>
                <a:gd name="T62" fmla="*/ 3 w 1144"/>
                <a:gd name="T63" fmla="*/ 0 h 10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44"/>
                <a:gd name="T97" fmla="*/ 0 h 1035"/>
                <a:gd name="T98" fmla="*/ 1144 w 1144"/>
                <a:gd name="T99" fmla="*/ 1035 h 10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44" h="1035">
                  <a:moveTo>
                    <a:pt x="3" y="0"/>
                  </a:moveTo>
                  <a:cubicBezTo>
                    <a:pt x="11" y="24"/>
                    <a:pt x="19" y="42"/>
                    <a:pt x="33" y="63"/>
                  </a:cubicBezTo>
                  <a:cubicBezTo>
                    <a:pt x="49" y="87"/>
                    <a:pt x="44" y="124"/>
                    <a:pt x="57" y="150"/>
                  </a:cubicBezTo>
                  <a:cubicBezTo>
                    <a:pt x="66" y="168"/>
                    <a:pt x="78" y="186"/>
                    <a:pt x="87" y="204"/>
                  </a:cubicBezTo>
                  <a:cubicBezTo>
                    <a:pt x="100" y="230"/>
                    <a:pt x="113" y="265"/>
                    <a:pt x="138" y="282"/>
                  </a:cubicBezTo>
                  <a:cubicBezTo>
                    <a:pt x="154" y="306"/>
                    <a:pt x="168" y="344"/>
                    <a:pt x="192" y="360"/>
                  </a:cubicBezTo>
                  <a:cubicBezTo>
                    <a:pt x="197" y="374"/>
                    <a:pt x="218" y="396"/>
                    <a:pt x="228" y="411"/>
                  </a:cubicBezTo>
                  <a:cubicBezTo>
                    <a:pt x="234" y="420"/>
                    <a:pt x="252" y="432"/>
                    <a:pt x="252" y="432"/>
                  </a:cubicBezTo>
                  <a:cubicBezTo>
                    <a:pt x="259" y="443"/>
                    <a:pt x="271" y="455"/>
                    <a:pt x="282" y="462"/>
                  </a:cubicBezTo>
                  <a:cubicBezTo>
                    <a:pt x="292" y="477"/>
                    <a:pt x="305" y="491"/>
                    <a:pt x="315" y="507"/>
                  </a:cubicBezTo>
                  <a:cubicBezTo>
                    <a:pt x="326" y="524"/>
                    <a:pt x="329" y="557"/>
                    <a:pt x="351" y="564"/>
                  </a:cubicBezTo>
                  <a:cubicBezTo>
                    <a:pt x="352" y="567"/>
                    <a:pt x="352" y="571"/>
                    <a:pt x="354" y="573"/>
                  </a:cubicBezTo>
                  <a:cubicBezTo>
                    <a:pt x="356" y="575"/>
                    <a:pt x="361" y="573"/>
                    <a:pt x="363" y="576"/>
                  </a:cubicBezTo>
                  <a:cubicBezTo>
                    <a:pt x="367" y="581"/>
                    <a:pt x="369" y="594"/>
                    <a:pt x="369" y="594"/>
                  </a:cubicBezTo>
                  <a:cubicBezTo>
                    <a:pt x="364" y="601"/>
                    <a:pt x="358" y="605"/>
                    <a:pt x="369" y="612"/>
                  </a:cubicBezTo>
                  <a:cubicBezTo>
                    <a:pt x="374" y="615"/>
                    <a:pt x="387" y="618"/>
                    <a:pt x="387" y="618"/>
                  </a:cubicBezTo>
                  <a:cubicBezTo>
                    <a:pt x="392" y="633"/>
                    <a:pt x="399" y="643"/>
                    <a:pt x="411" y="651"/>
                  </a:cubicBezTo>
                  <a:cubicBezTo>
                    <a:pt x="421" y="665"/>
                    <a:pt x="427" y="683"/>
                    <a:pt x="441" y="693"/>
                  </a:cubicBezTo>
                  <a:cubicBezTo>
                    <a:pt x="443" y="696"/>
                    <a:pt x="444" y="699"/>
                    <a:pt x="447" y="702"/>
                  </a:cubicBezTo>
                  <a:cubicBezTo>
                    <a:pt x="450" y="705"/>
                    <a:pt x="454" y="705"/>
                    <a:pt x="456" y="708"/>
                  </a:cubicBezTo>
                  <a:cubicBezTo>
                    <a:pt x="476" y="732"/>
                    <a:pt x="440" y="701"/>
                    <a:pt x="465" y="726"/>
                  </a:cubicBezTo>
                  <a:cubicBezTo>
                    <a:pt x="474" y="735"/>
                    <a:pt x="497" y="746"/>
                    <a:pt x="510" y="750"/>
                  </a:cubicBezTo>
                  <a:cubicBezTo>
                    <a:pt x="524" y="771"/>
                    <a:pt x="515" y="766"/>
                    <a:pt x="531" y="771"/>
                  </a:cubicBezTo>
                  <a:cubicBezTo>
                    <a:pt x="548" y="797"/>
                    <a:pt x="525" y="766"/>
                    <a:pt x="546" y="783"/>
                  </a:cubicBezTo>
                  <a:cubicBezTo>
                    <a:pt x="555" y="790"/>
                    <a:pt x="552" y="804"/>
                    <a:pt x="561" y="810"/>
                  </a:cubicBezTo>
                  <a:cubicBezTo>
                    <a:pt x="571" y="816"/>
                    <a:pt x="589" y="817"/>
                    <a:pt x="600" y="819"/>
                  </a:cubicBezTo>
                  <a:cubicBezTo>
                    <a:pt x="615" y="841"/>
                    <a:pt x="653" y="837"/>
                    <a:pt x="675" y="852"/>
                  </a:cubicBezTo>
                  <a:cubicBezTo>
                    <a:pt x="685" y="866"/>
                    <a:pt x="704" y="868"/>
                    <a:pt x="720" y="873"/>
                  </a:cubicBezTo>
                  <a:cubicBezTo>
                    <a:pt x="779" y="893"/>
                    <a:pt x="834" y="927"/>
                    <a:pt x="897" y="936"/>
                  </a:cubicBezTo>
                  <a:cubicBezTo>
                    <a:pt x="908" y="953"/>
                    <a:pt x="926" y="949"/>
                    <a:pt x="945" y="954"/>
                  </a:cubicBezTo>
                  <a:cubicBezTo>
                    <a:pt x="967" y="959"/>
                    <a:pt x="980" y="969"/>
                    <a:pt x="999" y="981"/>
                  </a:cubicBezTo>
                  <a:cubicBezTo>
                    <a:pt x="1007" y="986"/>
                    <a:pt x="1018" y="985"/>
                    <a:pt x="1026" y="990"/>
                  </a:cubicBezTo>
                  <a:cubicBezTo>
                    <a:pt x="1029" y="992"/>
                    <a:pt x="1031" y="995"/>
                    <a:pt x="1035" y="996"/>
                  </a:cubicBezTo>
                  <a:cubicBezTo>
                    <a:pt x="1048" y="998"/>
                    <a:pt x="1061" y="998"/>
                    <a:pt x="1074" y="999"/>
                  </a:cubicBezTo>
                  <a:cubicBezTo>
                    <a:pt x="1088" y="1004"/>
                    <a:pt x="1099" y="1010"/>
                    <a:pt x="1113" y="1014"/>
                  </a:cubicBezTo>
                  <a:cubicBezTo>
                    <a:pt x="1119" y="1016"/>
                    <a:pt x="1131" y="1020"/>
                    <a:pt x="1131" y="1020"/>
                  </a:cubicBezTo>
                  <a:cubicBezTo>
                    <a:pt x="1101" y="1030"/>
                    <a:pt x="1144" y="1017"/>
                    <a:pt x="1065" y="1026"/>
                  </a:cubicBezTo>
                  <a:cubicBezTo>
                    <a:pt x="1052" y="1028"/>
                    <a:pt x="1039" y="1033"/>
                    <a:pt x="1026" y="1035"/>
                  </a:cubicBezTo>
                  <a:cubicBezTo>
                    <a:pt x="1003" y="1033"/>
                    <a:pt x="980" y="1032"/>
                    <a:pt x="957" y="1029"/>
                  </a:cubicBezTo>
                  <a:cubicBezTo>
                    <a:pt x="943" y="1027"/>
                    <a:pt x="942" y="1015"/>
                    <a:pt x="930" y="1011"/>
                  </a:cubicBezTo>
                  <a:cubicBezTo>
                    <a:pt x="893" y="1018"/>
                    <a:pt x="931" y="1010"/>
                    <a:pt x="906" y="1017"/>
                  </a:cubicBezTo>
                  <a:cubicBezTo>
                    <a:pt x="898" y="1019"/>
                    <a:pt x="882" y="1023"/>
                    <a:pt x="882" y="1023"/>
                  </a:cubicBezTo>
                  <a:cubicBezTo>
                    <a:pt x="813" y="1014"/>
                    <a:pt x="747" y="1004"/>
                    <a:pt x="678" y="999"/>
                  </a:cubicBezTo>
                  <a:cubicBezTo>
                    <a:pt x="608" y="981"/>
                    <a:pt x="534" y="970"/>
                    <a:pt x="462" y="963"/>
                  </a:cubicBezTo>
                  <a:cubicBezTo>
                    <a:pt x="441" y="957"/>
                    <a:pt x="422" y="947"/>
                    <a:pt x="402" y="939"/>
                  </a:cubicBezTo>
                  <a:cubicBezTo>
                    <a:pt x="374" y="944"/>
                    <a:pt x="382" y="939"/>
                    <a:pt x="393" y="945"/>
                  </a:cubicBezTo>
                  <a:cubicBezTo>
                    <a:pt x="422" y="959"/>
                    <a:pt x="374" y="942"/>
                    <a:pt x="420" y="957"/>
                  </a:cubicBezTo>
                  <a:cubicBezTo>
                    <a:pt x="427" y="959"/>
                    <a:pt x="395" y="943"/>
                    <a:pt x="402" y="945"/>
                  </a:cubicBezTo>
                  <a:cubicBezTo>
                    <a:pt x="411" y="948"/>
                    <a:pt x="429" y="954"/>
                    <a:pt x="429" y="954"/>
                  </a:cubicBezTo>
                  <a:cubicBezTo>
                    <a:pt x="431" y="960"/>
                    <a:pt x="437" y="969"/>
                    <a:pt x="423" y="969"/>
                  </a:cubicBezTo>
                  <a:cubicBezTo>
                    <a:pt x="404" y="969"/>
                    <a:pt x="394" y="947"/>
                    <a:pt x="378" y="945"/>
                  </a:cubicBezTo>
                  <a:cubicBezTo>
                    <a:pt x="365" y="943"/>
                    <a:pt x="352" y="941"/>
                    <a:pt x="339" y="939"/>
                  </a:cubicBezTo>
                  <a:cubicBezTo>
                    <a:pt x="296" y="932"/>
                    <a:pt x="273" y="916"/>
                    <a:pt x="240" y="891"/>
                  </a:cubicBezTo>
                  <a:cubicBezTo>
                    <a:pt x="221" y="877"/>
                    <a:pt x="197" y="868"/>
                    <a:pt x="177" y="855"/>
                  </a:cubicBezTo>
                  <a:cubicBezTo>
                    <a:pt x="182" y="834"/>
                    <a:pt x="174" y="822"/>
                    <a:pt x="156" y="813"/>
                  </a:cubicBezTo>
                  <a:cubicBezTo>
                    <a:pt x="127" y="774"/>
                    <a:pt x="164" y="821"/>
                    <a:pt x="138" y="795"/>
                  </a:cubicBezTo>
                  <a:cubicBezTo>
                    <a:pt x="129" y="786"/>
                    <a:pt x="121" y="767"/>
                    <a:pt x="114" y="756"/>
                  </a:cubicBezTo>
                  <a:cubicBezTo>
                    <a:pt x="110" y="750"/>
                    <a:pt x="102" y="738"/>
                    <a:pt x="102" y="738"/>
                  </a:cubicBezTo>
                  <a:cubicBezTo>
                    <a:pt x="95" y="696"/>
                    <a:pt x="78" y="667"/>
                    <a:pt x="60" y="630"/>
                  </a:cubicBezTo>
                  <a:cubicBezTo>
                    <a:pt x="55" y="566"/>
                    <a:pt x="49" y="461"/>
                    <a:pt x="12" y="405"/>
                  </a:cubicBezTo>
                  <a:cubicBezTo>
                    <a:pt x="10" y="332"/>
                    <a:pt x="9" y="259"/>
                    <a:pt x="6" y="186"/>
                  </a:cubicBezTo>
                  <a:cubicBezTo>
                    <a:pt x="5" y="148"/>
                    <a:pt x="1" y="110"/>
                    <a:pt x="0" y="72"/>
                  </a:cubicBezTo>
                  <a:cubicBezTo>
                    <a:pt x="0" y="55"/>
                    <a:pt x="9" y="21"/>
                    <a:pt x="9" y="21"/>
                  </a:cubicBezTo>
                  <a:cubicBezTo>
                    <a:pt x="1" y="9"/>
                    <a:pt x="3" y="16"/>
                    <a:pt x="3" y="0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31"/>
            <p:cNvSpPr>
              <a:spLocks noChangeShapeType="1"/>
            </p:cNvSpPr>
            <p:nvPr/>
          </p:nvSpPr>
          <p:spPr bwMode="auto">
            <a:xfrm flipH="1" flipV="1">
              <a:off x="3333" y="120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32"/>
            <p:cNvSpPr>
              <a:spLocks noChangeShapeType="1"/>
            </p:cNvSpPr>
            <p:nvPr/>
          </p:nvSpPr>
          <p:spPr bwMode="auto">
            <a:xfrm>
              <a:off x="3336" y="2736"/>
              <a:ext cx="17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Rectangle 33"/>
            <p:cNvSpPr>
              <a:spLocks noChangeArrowheads="1"/>
            </p:cNvSpPr>
            <p:nvPr/>
          </p:nvSpPr>
          <p:spPr bwMode="auto">
            <a:xfrm>
              <a:off x="3072" y="1200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P </a:t>
              </a:r>
            </a:p>
          </p:txBody>
        </p:sp>
        <p:sp>
          <p:nvSpPr>
            <p:cNvPr id="34846" name="Rectangle 34"/>
            <p:cNvSpPr>
              <a:spLocks noChangeArrowheads="1"/>
            </p:cNvSpPr>
            <p:nvPr/>
          </p:nvSpPr>
          <p:spPr bwMode="auto">
            <a:xfrm>
              <a:off x="4920" y="2744"/>
              <a:ext cx="2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V </a:t>
              </a:r>
            </a:p>
          </p:txBody>
        </p:sp>
        <p:sp>
          <p:nvSpPr>
            <p:cNvPr id="34847" name="Freeform 35"/>
            <p:cNvSpPr>
              <a:spLocks/>
            </p:cNvSpPr>
            <p:nvPr/>
          </p:nvSpPr>
          <p:spPr bwMode="auto">
            <a:xfrm>
              <a:off x="3449" y="1344"/>
              <a:ext cx="1584" cy="1239"/>
            </a:xfrm>
            <a:custGeom>
              <a:avLst/>
              <a:gdLst>
                <a:gd name="T0" fmla="*/ 0 w 2016"/>
                <a:gd name="T1" fmla="*/ 0 h 1728"/>
                <a:gd name="T2" fmla="*/ 30 w 2016"/>
                <a:gd name="T3" fmla="*/ 222 h 1728"/>
                <a:gd name="T4" fmla="*/ 59 w 2016"/>
                <a:gd name="T5" fmla="*/ 419 h 1728"/>
                <a:gd name="T6" fmla="*/ 149 w 2016"/>
                <a:gd name="T7" fmla="*/ 617 h 1728"/>
                <a:gd name="T8" fmla="*/ 296 w 2016"/>
                <a:gd name="T9" fmla="*/ 741 h 1728"/>
                <a:gd name="T10" fmla="*/ 474 w 2016"/>
                <a:gd name="T11" fmla="*/ 815 h 1728"/>
                <a:gd name="T12" fmla="*/ 889 w 2016"/>
                <a:gd name="T13" fmla="*/ 864 h 1728"/>
                <a:gd name="T14" fmla="*/ 1245 w 2016"/>
                <a:gd name="T15" fmla="*/ 888 h 17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6"/>
                <a:gd name="T25" fmla="*/ 0 h 1728"/>
                <a:gd name="T26" fmla="*/ 2016 w 2016"/>
                <a:gd name="T27" fmla="*/ 1728 h 17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" h="1728">
                  <a:moveTo>
                    <a:pt x="0" y="0"/>
                  </a:moveTo>
                  <a:cubicBezTo>
                    <a:pt x="16" y="148"/>
                    <a:pt x="32" y="296"/>
                    <a:pt x="48" y="432"/>
                  </a:cubicBezTo>
                  <a:cubicBezTo>
                    <a:pt x="64" y="568"/>
                    <a:pt x="64" y="688"/>
                    <a:pt x="96" y="816"/>
                  </a:cubicBezTo>
                  <a:cubicBezTo>
                    <a:pt x="128" y="944"/>
                    <a:pt x="176" y="1096"/>
                    <a:pt x="240" y="1200"/>
                  </a:cubicBezTo>
                  <a:cubicBezTo>
                    <a:pt x="304" y="1304"/>
                    <a:pt x="392" y="1376"/>
                    <a:pt x="480" y="1440"/>
                  </a:cubicBezTo>
                  <a:cubicBezTo>
                    <a:pt x="568" y="1504"/>
                    <a:pt x="608" y="1544"/>
                    <a:pt x="768" y="1584"/>
                  </a:cubicBezTo>
                  <a:cubicBezTo>
                    <a:pt x="928" y="1624"/>
                    <a:pt x="1232" y="1656"/>
                    <a:pt x="1440" y="1680"/>
                  </a:cubicBezTo>
                  <a:cubicBezTo>
                    <a:pt x="1648" y="1704"/>
                    <a:pt x="1832" y="1716"/>
                    <a:pt x="2016" y="172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36"/>
            <p:cNvSpPr>
              <a:spLocks/>
            </p:cNvSpPr>
            <p:nvPr/>
          </p:nvSpPr>
          <p:spPr bwMode="auto">
            <a:xfrm>
              <a:off x="3600" y="1234"/>
              <a:ext cx="1584" cy="1136"/>
            </a:xfrm>
            <a:custGeom>
              <a:avLst/>
              <a:gdLst>
                <a:gd name="T0" fmla="*/ 0 w 2016"/>
                <a:gd name="T1" fmla="*/ 0 h 1584"/>
                <a:gd name="T2" fmla="*/ 119 w 2016"/>
                <a:gd name="T3" fmla="*/ 321 h 1584"/>
                <a:gd name="T4" fmla="*/ 326 w 2016"/>
                <a:gd name="T5" fmla="*/ 568 h 1584"/>
                <a:gd name="T6" fmla="*/ 592 w 2016"/>
                <a:gd name="T7" fmla="*/ 691 h 1584"/>
                <a:gd name="T8" fmla="*/ 1067 w 2016"/>
                <a:gd name="T9" fmla="*/ 790 h 1584"/>
                <a:gd name="T10" fmla="*/ 1245 w 2016"/>
                <a:gd name="T11" fmla="*/ 815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6"/>
                <a:gd name="T19" fmla="*/ 0 h 1584"/>
                <a:gd name="T20" fmla="*/ 2016 w 2016"/>
                <a:gd name="T21" fmla="*/ 1584 h 1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6" h="1584">
                  <a:moveTo>
                    <a:pt x="0" y="0"/>
                  </a:moveTo>
                  <a:cubicBezTo>
                    <a:pt x="52" y="220"/>
                    <a:pt x="104" y="440"/>
                    <a:pt x="192" y="624"/>
                  </a:cubicBezTo>
                  <a:cubicBezTo>
                    <a:pt x="280" y="808"/>
                    <a:pt x="400" y="984"/>
                    <a:pt x="528" y="1104"/>
                  </a:cubicBezTo>
                  <a:cubicBezTo>
                    <a:pt x="656" y="1224"/>
                    <a:pt x="760" y="1272"/>
                    <a:pt x="960" y="1344"/>
                  </a:cubicBezTo>
                  <a:cubicBezTo>
                    <a:pt x="1160" y="1416"/>
                    <a:pt x="1552" y="1496"/>
                    <a:pt x="1728" y="1536"/>
                  </a:cubicBezTo>
                  <a:cubicBezTo>
                    <a:pt x="1904" y="1576"/>
                    <a:pt x="1960" y="1580"/>
                    <a:pt x="2016" y="158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37"/>
            <p:cNvSpPr>
              <a:spLocks/>
            </p:cNvSpPr>
            <p:nvPr/>
          </p:nvSpPr>
          <p:spPr bwMode="auto">
            <a:xfrm>
              <a:off x="3676" y="1475"/>
              <a:ext cx="301" cy="516"/>
            </a:xfrm>
            <a:custGeom>
              <a:avLst/>
              <a:gdLst>
                <a:gd name="T0" fmla="*/ 0 w 384"/>
                <a:gd name="T1" fmla="*/ 0 h 720"/>
                <a:gd name="T2" fmla="*/ 30 w 384"/>
                <a:gd name="T3" fmla="*/ 74 h 720"/>
                <a:gd name="T4" fmla="*/ 59 w 384"/>
                <a:gd name="T5" fmla="*/ 148 h 720"/>
                <a:gd name="T6" fmla="*/ 118 w 384"/>
                <a:gd name="T7" fmla="*/ 247 h 720"/>
                <a:gd name="T8" fmla="*/ 206 w 384"/>
                <a:gd name="T9" fmla="*/ 345 h 720"/>
                <a:gd name="T10" fmla="*/ 236 w 384"/>
                <a:gd name="T11" fmla="*/ 37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720"/>
                <a:gd name="T20" fmla="*/ 384 w 384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720">
                  <a:moveTo>
                    <a:pt x="0" y="0"/>
                  </a:moveTo>
                  <a:cubicBezTo>
                    <a:pt x="16" y="48"/>
                    <a:pt x="32" y="96"/>
                    <a:pt x="48" y="144"/>
                  </a:cubicBezTo>
                  <a:cubicBezTo>
                    <a:pt x="64" y="192"/>
                    <a:pt x="72" y="232"/>
                    <a:pt x="96" y="288"/>
                  </a:cubicBezTo>
                  <a:cubicBezTo>
                    <a:pt x="120" y="344"/>
                    <a:pt x="152" y="416"/>
                    <a:pt x="192" y="480"/>
                  </a:cubicBezTo>
                  <a:cubicBezTo>
                    <a:pt x="232" y="544"/>
                    <a:pt x="304" y="632"/>
                    <a:pt x="336" y="672"/>
                  </a:cubicBezTo>
                  <a:cubicBezTo>
                    <a:pt x="368" y="712"/>
                    <a:pt x="376" y="712"/>
                    <a:pt x="384" y="7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38"/>
            <p:cNvSpPr>
              <a:spLocks/>
            </p:cNvSpPr>
            <p:nvPr/>
          </p:nvSpPr>
          <p:spPr bwMode="auto">
            <a:xfrm>
              <a:off x="3977" y="1991"/>
              <a:ext cx="868" cy="563"/>
            </a:xfrm>
            <a:custGeom>
              <a:avLst/>
              <a:gdLst>
                <a:gd name="T0" fmla="*/ 0 w 1104"/>
                <a:gd name="T1" fmla="*/ 0 h 816"/>
                <a:gd name="T2" fmla="*/ 59 w 1104"/>
                <a:gd name="T3" fmla="*/ 91 h 816"/>
                <a:gd name="T4" fmla="*/ 149 w 1104"/>
                <a:gd name="T5" fmla="*/ 183 h 816"/>
                <a:gd name="T6" fmla="*/ 267 w 1104"/>
                <a:gd name="T7" fmla="*/ 251 h 816"/>
                <a:gd name="T8" fmla="*/ 445 w 1104"/>
                <a:gd name="T9" fmla="*/ 320 h 816"/>
                <a:gd name="T10" fmla="*/ 682 w 1104"/>
                <a:gd name="T11" fmla="*/ 388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816"/>
                <a:gd name="T20" fmla="*/ 1104 w 1104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816">
                  <a:moveTo>
                    <a:pt x="0" y="0"/>
                  </a:moveTo>
                  <a:cubicBezTo>
                    <a:pt x="28" y="64"/>
                    <a:pt x="56" y="128"/>
                    <a:pt x="96" y="192"/>
                  </a:cubicBezTo>
                  <a:cubicBezTo>
                    <a:pt x="136" y="256"/>
                    <a:pt x="184" y="328"/>
                    <a:pt x="240" y="384"/>
                  </a:cubicBezTo>
                  <a:cubicBezTo>
                    <a:pt x="296" y="440"/>
                    <a:pt x="352" y="480"/>
                    <a:pt x="432" y="528"/>
                  </a:cubicBezTo>
                  <a:cubicBezTo>
                    <a:pt x="512" y="576"/>
                    <a:pt x="608" y="624"/>
                    <a:pt x="720" y="672"/>
                  </a:cubicBezTo>
                  <a:cubicBezTo>
                    <a:pt x="832" y="720"/>
                    <a:pt x="968" y="768"/>
                    <a:pt x="1104" y="816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Freeform 39"/>
            <p:cNvSpPr>
              <a:spLocks/>
            </p:cNvSpPr>
            <p:nvPr/>
          </p:nvSpPr>
          <p:spPr bwMode="auto">
            <a:xfrm>
              <a:off x="3855" y="2393"/>
              <a:ext cx="980" cy="169"/>
            </a:xfrm>
            <a:custGeom>
              <a:avLst/>
              <a:gdLst>
                <a:gd name="T0" fmla="*/ 0 w 1344"/>
                <a:gd name="T1" fmla="*/ 0 h 384"/>
                <a:gd name="T2" fmla="*/ 77 w 1344"/>
                <a:gd name="T3" fmla="*/ 28 h 384"/>
                <a:gd name="T4" fmla="*/ 179 w 1344"/>
                <a:gd name="T5" fmla="*/ 47 h 384"/>
                <a:gd name="T6" fmla="*/ 306 w 1344"/>
                <a:gd name="T7" fmla="*/ 56 h 384"/>
                <a:gd name="T8" fmla="*/ 510 w 1344"/>
                <a:gd name="T9" fmla="*/ 65 h 384"/>
                <a:gd name="T10" fmla="*/ 715 w 1344"/>
                <a:gd name="T11" fmla="*/ 74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384"/>
                <a:gd name="T20" fmla="*/ 1344 w 1344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384">
                  <a:moveTo>
                    <a:pt x="0" y="0"/>
                  </a:moveTo>
                  <a:cubicBezTo>
                    <a:pt x="44" y="52"/>
                    <a:pt x="88" y="104"/>
                    <a:pt x="144" y="144"/>
                  </a:cubicBezTo>
                  <a:cubicBezTo>
                    <a:pt x="200" y="184"/>
                    <a:pt x="264" y="216"/>
                    <a:pt x="336" y="240"/>
                  </a:cubicBezTo>
                  <a:cubicBezTo>
                    <a:pt x="408" y="264"/>
                    <a:pt x="472" y="272"/>
                    <a:pt x="576" y="288"/>
                  </a:cubicBezTo>
                  <a:cubicBezTo>
                    <a:pt x="680" y="304"/>
                    <a:pt x="832" y="320"/>
                    <a:pt x="960" y="336"/>
                  </a:cubicBezTo>
                  <a:cubicBezTo>
                    <a:pt x="1088" y="352"/>
                    <a:pt x="1216" y="368"/>
                    <a:pt x="1344" y="38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40"/>
            <p:cNvSpPr>
              <a:spLocks/>
            </p:cNvSpPr>
            <p:nvPr/>
          </p:nvSpPr>
          <p:spPr bwMode="auto">
            <a:xfrm>
              <a:off x="3669" y="1475"/>
              <a:ext cx="195" cy="929"/>
            </a:xfrm>
            <a:custGeom>
              <a:avLst/>
              <a:gdLst>
                <a:gd name="T0" fmla="*/ 153 w 248"/>
                <a:gd name="T1" fmla="*/ 666 h 1296"/>
                <a:gd name="T2" fmla="*/ 94 w 248"/>
                <a:gd name="T3" fmla="*/ 567 h 1296"/>
                <a:gd name="T4" fmla="*/ 35 w 248"/>
                <a:gd name="T5" fmla="*/ 395 h 1296"/>
                <a:gd name="T6" fmla="*/ 5 w 248"/>
                <a:gd name="T7" fmla="*/ 148 h 1296"/>
                <a:gd name="T8" fmla="*/ 5 w 248"/>
                <a:gd name="T9" fmla="*/ 0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1296"/>
                <a:gd name="T17" fmla="*/ 248 w 248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1296">
                  <a:moveTo>
                    <a:pt x="248" y="1296"/>
                  </a:moveTo>
                  <a:cubicBezTo>
                    <a:pt x="216" y="1244"/>
                    <a:pt x="184" y="1192"/>
                    <a:pt x="152" y="1104"/>
                  </a:cubicBezTo>
                  <a:cubicBezTo>
                    <a:pt x="120" y="1016"/>
                    <a:pt x="80" y="904"/>
                    <a:pt x="56" y="768"/>
                  </a:cubicBezTo>
                  <a:cubicBezTo>
                    <a:pt x="32" y="632"/>
                    <a:pt x="16" y="416"/>
                    <a:pt x="8" y="288"/>
                  </a:cubicBezTo>
                  <a:cubicBezTo>
                    <a:pt x="0" y="160"/>
                    <a:pt x="4" y="80"/>
                    <a:pt x="8" y="0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Rectangle 41"/>
            <p:cNvSpPr>
              <a:spLocks noChangeArrowheads="1"/>
            </p:cNvSpPr>
            <p:nvPr/>
          </p:nvSpPr>
          <p:spPr bwMode="auto">
            <a:xfrm>
              <a:off x="4694" y="2095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1800" b="1" i="1" baseline="-25000">
                  <a:solidFill>
                    <a:srgbClr val="FF0000"/>
                  </a:solidFill>
                  <a:latin typeface="Arial" charset="0"/>
                </a:rPr>
                <a:t>H </a:t>
              </a:r>
              <a:r>
                <a:rPr lang="en-US" sz="1800" b="1" i="1">
                  <a:solidFill>
                    <a:srgbClr val="FF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4854" name="Rectangle 42"/>
            <p:cNvSpPr>
              <a:spLocks noChangeArrowheads="1"/>
            </p:cNvSpPr>
            <p:nvPr/>
          </p:nvSpPr>
          <p:spPr bwMode="auto">
            <a:xfrm>
              <a:off x="3648" y="129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1</a:t>
              </a:r>
            </a:p>
          </p:txBody>
        </p:sp>
        <p:sp>
          <p:nvSpPr>
            <p:cNvPr id="34855" name="Rectangle 43"/>
            <p:cNvSpPr>
              <a:spLocks noChangeArrowheads="1"/>
            </p:cNvSpPr>
            <p:nvPr/>
          </p:nvSpPr>
          <p:spPr bwMode="auto">
            <a:xfrm>
              <a:off x="3936" y="182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2</a:t>
              </a:r>
            </a:p>
          </p:txBody>
        </p:sp>
        <p:sp>
          <p:nvSpPr>
            <p:cNvPr id="34856" name="Rectangle 44"/>
            <p:cNvSpPr>
              <a:spLocks noChangeArrowheads="1"/>
            </p:cNvSpPr>
            <p:nvPr/>
          </p:nvSpPr>
          <p:spPr bwMode="auto">
            <a:xfrm>
              <a:off x="4704" y="235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34857" name="Rectangle 45"/>
            <p:cNvSpPr>
              <a:spLocks noChangeArrowheads="1"/>
            </p:cNvSpPr>
            <p:nvPr/>
          </p:nvSpPr>
          <p:spPr bwMode="auto">
            <a:xfrm>
              <a:off x="3687" y="232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34858" name="Rectangle 46"/>
            <p:cNvSpPr>
              <a:spLocks noChangeArrowheads="1"/>
            </p:cNvSpPr>
            <p:nvPr/>
          </p:nvSpPr>
          <p:spPr bwMode="auto">
            <a:xfrm>
              <a:off x="3907" y="1359"/>
              <a:ext cx="49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rejects</a:t>
              </a:r>
            </a:p>
            <a:p>
              <a:pPr algn="ctr"/>
              <a:r>
                <a:rPr lang="en-US" sz="1600">
                  <a:latin typeface="Arial" charset="0"/>
                </a:rPr>
                <a:t>heat</a:t>
              </a:r>
            </a:p>
          </p:txBody>
        </p:sp>
        <p:sp>
          <p:nvSpPr>
            <p:cNvPr id="34859" name="Line 47"/>
            <p:cNvSpPr>
              <a:spLocks noChangeShapeType="1"/>
            </p:cNvSpPr>
            <p:nvPr/>
          </p:nvSpPr>
          <p:spPr bwMode="auto">
            <a:xfrm flipH="1">
              <a:off x="3792" y="1536"/>
              <a:ext cx="14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Rectangle 48"/>
            <p:cNvSpPr>
              <a:spLocks noChangeArrowheads="1"/>
            </p:cNvSpPr>
            <p:nvPr/>
          </p:nvSpPr>
          <p:spPr bwMode="auto">
            <a:xfrm>
              <a:off x="3398" y="2523"/>
              <a:ext cx="8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Arial" charset="0"/>
                </a:rPr>
                <a:t>absorbs heat</a:t>
              </a:r>
            </a:p>
          </p:txBody>
        </p:sp>
        <p:sp>
          <p:nvSpPr>
            <p:cNvPr id="34861" name="Line 49"/>
            <p:cNvSpPr>
              <a:spLocks noChangeShapeType="1"/>
            </p:cNvSpPr>
            <p:nvPr/>
          </p:nvSpPr>
          <p:spPr bwMode="auto">
            <a:xfrm flipV="1">
              <a:off x="4224" y="2544"/>
              <a:ext cx="144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50"/>
            <p:cNvSpPr>
              <a:spLocks noChangeShapeType="1"/>
            </p:cNvSpPr>
            <p:nvPr/>
          </p:nvSpPr>
          <p:spPr bwMode="auto">
            <a:xfrm flipH="1" flipV="1">
              <a:off x="3762" y="1686"/>
              <a:ext cx="63" cy="1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51"/>
            <p:cNvSpPr>
              <a:spLocks noChangeShapeType="1"/>
            </p:cNvSpPr>
            <p:nvPr/>
          </p:nvSpPr>
          <p:spPr bwMode="auto">
            <a:xfrm>
              <a:off x="3711" y="1926"/>
              <a:ext cx="33" cy="186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52"/>
            <p:cNvSpPr>
              <a:spLocks noChangeShapeType="1"/>
            </p:cNvSpPr>
            <p:nvPr/>
          </p:nvSpPr>
          <p:spPr bwMode="auto">
            <a:xfrm>
              <a:off x="4032" y="2496"/>
              <a:ext cx="132" cy="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Line 53"/>
            <p:cNvSpPr>
              <a:spLocks noChangeShapeType="1"/>
            </p:cNvSpPr>
            <p:nvPr/>
          </p:nvSpPr>
          <p:spPr bwMode="auto">
            <a:xfrm flipH="1" flipV="1">
              <a:off x="4224" y="2304"/>
              <a:ext cx="192" cy="96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6" name="Rectangle 55"/>
          <p:cNvSpPr>
            <a:spLocks noChangeArrowheads="1"/>
          </p:cNvSpPr>
          <p:nvPr/>
        </p:nvSpPr>
        <p:spPr bwMode="auto">
          <a:xfrm>
            <a:off x="2952723" y="4422631"/>
            <a:ext cx="6019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>
                <a:cs typeface="Times New Roman" panose="02020603050405020304" pitchFamily="18" charset="0"/>
              </a:rPr>
              <a:t>However, it is difficult to built a practical refrigerator using such an ideal gas cycles as Carnot or Stirling.  Most modern refrigerators use some </a:t>
            </a:r>
            <a:r>
              <a:rPr lang="en-US" sz="2000" b="1" i="1" dirty="0">
                <a:cs typeface="Times New Roman" panose="02020603050405020304" pitchFamily="18" charset="0"/>
              </a:rPr>
              <a:t>liquid</a:t>
            </a:r>
            <a:r>
              <a:rPr lang="en-US" sz="2000" dirty="0">
                <a:cs typeface="Times New Roman" panose="02020603050405020304" pitchFamily="18" charset="0"/>
              </a:rPr>
              <a:t> as a working substance. These schemes are better than a reversed Carnot cycle: much more energy can be absorbed per unit mass of working substance. Thus, the fridge can be much smaller than a Carnot fridge could 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94172931-D386-4776-A9D4-13ABB1C19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Efficiency</a:t>
            </a:r>
          </a:p>
        </p:txBody>
      </p:sp>
      <p:pic>
        <p:nvPicPr>
          <p:cNvPr id="3076" name="Picture 5" descr="second Law_statement7_p587">
            <a:extLst>
              <a:ext uri="{FF2B5EF4-FFF2-40B4-BE49-F238E27FC236}">
                <a16:creationId xmlns:a16="http://schemas.microsoft.com/office/drawing/2014/main" id="{D22F8B06-EBB4-4573-BA4F-C93F01C9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69950"/>
            <a:ext cx="81502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second Law_statement8_p587">
            <a:extLst>
              <a:ext uri="{FF2B5EF4-FFF2-40B4-BE49-F238E27FC236}">
                <a16:creationId xmlns:a16="http://schemas.microsoft.com/office/drawing/2014/main" id="{BBE1B4D4-04A7-4CB1-A5F1-3063EED6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484438"/>
            <a:ext cx="81518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65FA9-B8CD-435B-BD45-C865B0166B5E}"/>
              </a:ext>
            </a:extLst>
          </p:cNvPr>
          <p:cNvSpPr txBox="1"/>
          <p:nvPr/>
        </p:nvSpPr>
        <p:spPr>
          <a:xfrm>
            <a:off x="3352800" y="3733800"/>
            <a:ext cx="838200" cy="369332"/>
          </a:xfrm>
          <a:prstGeom prst="rect">
            <a:avLst/>
          </a:prstGeom>
          <a:solidFill>
            <a:srgbClr val="FBE9BD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90299C-2BB9-4675-AF5E-B8320858E4A2}"/>
              </a:ext>
            </a:extLst>
          </p:cNvPr>
          <p:cNvSpPr txBox="1"/>
          <p:nvPr/>
        </p:nvSpPr>
        <p:spPr>
          <a:xfrm>
            <a:off x="1676400" y="609600"/>
            <a:ext cx="5410200" cy="1052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Assignment # 6            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Due 3/25/2022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4.5, 4.6, 4.14, 4.15 &amp; 4.23.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121088A-3386-44CE-A8DD-A63E7920FE8D}"/>
              </a:ext>
            </a:extLst>
          </p:cNvPr>
          <p:cNvSpPr txBox="1"/>
          <p:nvPr/>
        </p:nvSpPr>
        <p:spPr>
          <a:xfrm>
            <a:off x="1466850" y="2055397"/>
            <a:ext cx="6096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 for practice of Ch 4: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4.1, 4.2, 4.3, 4.4, 4.7, 4.8, 4.9, 4.10, 4.11, 4.18, 4.20 &amp; 4.22.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9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F42BD2-03FF-4F55-9F52-E4498460EA85}"/>
              </a:ext>
            </a:extLst>
          </p:cNvPr>
          <p:cNvSpPr txBox="1"/>
          <p:nvPr/>
        </p:nvSpPr>
        <p:spPr>
          <a:xfrm>
            <a:off x="2176393" y="273593"/>
            <a:ext cx="372109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Heat Engine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48536-B632-4E95-BC99-D004F543BE5A}"/>
              </a:ext>
            </a:extLst>
          </p:cNvPr>
          <p:cNvSpPr txBox="1"/>
          <p:nvPr/>
        </p:nvSpPr>
        <p:spPr>
          <a:xfrm>
            <a:off x="258801" y="1728355"/>
            <a:ext cx="2697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Steam turbines generates electricity in most of power plants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B6395-02F6-4A36-ADB9-40F70E951C39}"/>
              </a:ext>
            </a:extLst>
          </p:cNvPr>
          <p:cNvSpPr txBox="1"/>
          <p:nvPr/>
        </p:nvSpPr>
        <p:spPr>
          <a:xfrm>
            <a:off x="602316" y="829006"/>
            <a:ext cx="78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device that absorbs heat and converts a part of that energy into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299E5-A226-4C47-9712-CC4EC5CFF76D}"/>
              </a:ext>
            </a:extLst>
          </p:cNvPr>
          <p:cNvSpPr txBox="1"/>
          <p:nvPr/>
        </p:nvSpPr>
        <p:spPr>
          <a:xfrm>
            <a:off x="496402" y="1329882"/>
            <a:ext cx="142240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75D3F4-BA23-44A9-B2F5-59F8A45E1F00}"/>
              </a:ext>
            </a:extLst>
          </p:cNvPr>
          <p:cNvSpPr txBox="1"/>
          <p:nvPr/>
        </p:nvSpPr>
        <p:spPr>
          <a:xfrm>
            <a:off x="3456020" y="1161245"/>
            <a:ext cx="4882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Internal combustion engine used in most of today’s automobiles , does not actually absorb heat, but we can pretend that the thermal energy comes from outside rather than inside and treat it, also, as a heat engine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38CE56-6CFB-48CC-858B-94A21995D831}"/>
              </a:ext>
            </a:extLst>
          </p:cNvPr>
          <p:cNvGrpSpPr/>
          <p:nvPr/>
        </p:nvGrpSpPr>
        <p:grpSpPr>
          <a:xfrm>
            <a:off x="5308275" y="2906039"/>
            <a:ext cx="3456300" cy="2622079"/>
            <a:chOff x="5402581" y="3177230"/>
            <a:chExt cx="3456300" cy="262207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37A5440-FF81-48CF-8A3F-DC12A0A1A704}"/>
                </a:ext>
              </a:extLst>
            </p:cNvPr>
            <p:cNvGrpSpPr/>
            <p:nvPr/>
          </p:nvGrpSpPr>
          <p:grpSpPr>
            <a:xfrm>
              <a:off x="5402581" y="3823955"/>
              <a:ext cx="1734954" cy="1925168"/>
              <a:chOff x="5389884" y="3837426"/>
              <a:chExt cx="1734954" cy="19251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C85B353-121D-47A1-8CFC-C1A1A506D472}"/>
                  </a:ext>
                </a:extLst>
              </p:cNvPr>
              <p:cNvSpPr/>
              <p:nvPr/>
            </p:nvSpPr>
            <p:spPr>
              <a:xfrm>
                <a:off x="5389884" y="3837426"/>
                <a:ext cx="1600200" cy="457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70AC821-E481-4E1E-9DFF-F726E9B777BC}"/>
                  </a:ext>
                </a:extLst>
              </p:cNvPr>
              <p:cNvSpPr/>
              <p:nvPr/>
            </p:nvSpPr>
            <p:spPr>
              <a:xfrm>
                <a:off x="5478780" y="5305394"/>
                <a:ext cx="1524000" cy="4572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0C25C7C8-F31A-4F33-847F-8EF4B35C6133}"/>
                  </a:ext>
                </a:extLst>
              </p:cNvPr>
              <p:cNvSpPr/>
              <p:nvPr/>
            </p:nvSpPr>
            <p:spPr>
              <a:xfrm>
                <a:off x="6007098" y="4294811"/>
                <a:ext cx="457200" cy="1019806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B267F423-7E0A-41A4-9BA9-BFA0A31DD9EF}"/>
                  </a:ext>
                </a:extLst>
              </p:cNvPr>
              <p:cNvSpPr/>
              <p:nvPr/>
            </p:nvSpPr>
            <p:spPr>
              <a:xfrm>
                <a:off x="6327144" y="4571999"/>
                <a:ext cx="797694" cy="29691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F159DA-0662-4E30-8070-C4CE7EA971C0}"/>
                </a:ext>
              </a:extLst>
            </p:cNvPr>
            <p:cNvSpPr txBox="1"/>
            <p:nvPr/>
          </p:nvSpPr>
          <p:spPr>
            <a:xfrm>
              <a:off x="5938516" y="3789584"/>
              <a:ext cx="520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T</a:t>
              </a:r>
              <a:r>
                <a:rPr lang="en-US" sz="2400" i="1" baseline="-25000" dirty="0"/>
                <a:t>h</a:t>
              </a:r>
              <a:endParaRPr lang="en-US" sz="2400" i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F687C0-E74E-4FB0-854F-BC60E91ACD24}"/>
                </a:ext>
              </a:extLst>
            </p:cNvPr>
            <p:cNvSpPr txBox="1"/>
            <p:nvPr/>
          </p:nvSpPr>
          <p:spPr>
            <a:xfrm>
              <a:off x="6092182" y="5256281"/>
              <a:ext cx="698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T</a:t>
              </a:r>
              <a:r>
                <a:rPr lang="en-US" sz="2400" i="1" baseline="-25000" dirty="0"/>
                <a:t>c</a:t>
              </a:r>
              <a:endParaRPr lang="en-US" sz="2400" i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D78EEC-B733-4080-9649-AA200B773B33}"/>
                </a:ext>
              </a:extLst>
            </p:cNvPr>
            <p:cNvSpPr txBox="1"/>
            <p:nvPr/>
          </p:nvSpPr>
          <p:spPr>
            <a:xfrm>
              <a:off x="6287130" y="4235656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/>
                <a:t>Q</a:t>
              </a:r>
              <a:r>
                <a:rPr lang="en-US" sz="2000" i="1" baseline="-25000" dirty="0" err="1"/>
                <a:t>h</a:t>
              </a:r>
              <a:endParaRPr lang="en-US" sz="2000" i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E64472-CC1E-49E9-8967-F869DA963618}"/>
                </a:ext>
              </a:extLst>
            </p:cNvPr>
            <p:cNvSpPr txBox="1"/>
            <p:nvPr/>
          </p:nvSpPr>
          <p:spPr>
            <a:xfrm>
              <a:off x="7132944" y="447352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W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38296D-449C-4783-B1BB-2401A0603C6B}"/>
                </a:ext>
              </a:extLst>
            </p:cNvPr>
            <p:cNvSpPr txBox="1"/>
            <p:nvPr/>
          </p:nvSpPr>
          <p:spPr>
            <a:xfrm>
              <a:off x="6459214" y="4856235"/>
              <a:ext cx="6070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Q</a:t>
              </a:r>
              <a:r>
                <a:rPr lang="en-US" sz="2000" i="1" baseline="-25000" dirty="0"/>
                <a:t>c</a:t>
              </a:r>
              <a:endParaRPr lang="en-US" sz="2000" i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FB5513-72E0-4FDA-AEBA-E8D1BBFCC971}"/>
                </a:ext>
              </a:extLst>
            </p:cNvPr>
            <p:cNvSpPr txBox="1"/>
            <p:nvPr/>
          </p:nvSpPr>
          <p:spPr>
            <a:xfrm>
              <a:off x="6441433" y="317723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Heat Source or Hot reservoir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6736DF-56AA-40D1-A1E8-4E98CDAA7715}"/>
                </a:ext>
              </a:extLst>
            </p:cNvPr>
            <p:cNvSpPr txBox="1"/>
            <p:nvPr/>
          </p:nvSpPr>
          <p:spPr>
            <a:xfrm>
              <a:off x="7258681" y="5152978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Heat Sink or Cold reservoir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F204E2B-E1F0-4512-B2CB-64F0C14D4386}"/>
              </a:ext>
            </a:extLst>
          </p:cNvPr>
          <p:cNvSpPr txBox="1"/>
          <p:nvPr/>
        </p:nvSpPr>
        <p:spPr>
          <a:xfrm>
            <a:off x="610215" y="4483800"/>
            <a:ext cx="289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h</a:t>
            </a:r>
            <a:r>
              <a:rPr lang="en-US" sz="2000" i="1" dirty="0"/>
              <a:t> </a:t>
            </a:r>
            <a:r>
              <a:rPr lang="en-US" sz="2000" dirty="0"/>
              <a:t>is the heat in at </a:t>
            </a:r>
            <a:r>
              <a:rPr lang="en-US" sz="2000" i="1" dirty="0"/>
              <a:t>T</a:t>
            </a:r>
            <a:r>
              <a:rPr lang="en-US" sz="2000" i="1" baseline="-25000" dirty="0"/>
              <a:t>h</a:t>
            </a:r>
            <a:r>
              <a:rPr lang="en-US" sz="2000" dirty="0"/>
              <a:t> </a:t>
            </a:r>
          </a:p>
          <a:p>
            <a:r>
              <a:rPr lang="en-US" sz="2000" i="1" dirty="0"/>
              <a:t>Q</a:t>
            </a:r>
            <a:r>
              <a:rPr lang="en-US" sz="2000" i="1" baseline="-25000" dirty="0"/>
              <a:t>c </a:t>
            </a:r>
            <a:r>
              <a:rPr lang="en-US" sz="2000" i="1" dirty="0"/>
              <a:t> </a:t>
            </a:r>
            <a:r>
              <a:rPr lang="en-US" sz="2000" dirty="0"/>
              <a:t>is heat dumped at </a:t>
            </a:r>
            <a:r>
              <a:rPr lang="en-US" sz="2000" i="1" dirty="0"/>
              <a:t>T</a:t>
            </a:r>
            <a:r>
              <a:rPr lang="en-US" sz="2000" i="1" baseline="-25000" dirty="0"/>
              <a:t>c</a:t>
            </a:r>
            <a:r>
              <a:rPr lang="en-US" sz="2000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176319-594B-4E2D-98FB-18564087531B}"/>
              </a:ext>
            </a:extLst>
          </p:cNvPr>
          <p:cNvSpPr txBox="1"/>
          <p:nvPr/>
        </p:nvSpPr>
        <p:spPr>
          <a:xfrm>
            <a:off x="3573772" y="451112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66E356-37FB-4FF9-8C50-721D7FBBB7AD}"/>
                  </a:ext>
                </a:extLst>
              </p:cNvPr>
              <p:cNvSpPr txBox="1"/>
              <p:nvPr/>
            </p:nvSpPr>
            <p:spPr>
              <a:xfrm>
                <a:off x="3262942" y="4947203"/>
                <a:ext cx="198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66E356-37FB-4FF9-8C50-721D7FBBB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42" y="4947203"/>
                <a:ext cx="1981200" cy="400110"/>
              </a:xfrm>
              <a:prstGeom prst="rect">
                <a:avLst/>
              </a:prstGeom>
              <a:blipFill>
                <a:blip r:embed="rId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84614B6-6275-4498-B15D-F1BDBF917321}"/>
              </a:ext>
            </a:extLst>
          </p:cNvPr>
          <p:cNvSpPr txBox="1"/>
          <p:nvPr/>
        </p:nvSpPr>
        <p:spPr>
          <a:xfrm>
            <a:off x="416571" y="2933071"/>
            <a:ext cx="383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Ideal heat source</a:t>
            </a:r>
            <a:r>
              <a:rPr lang="en-US" dirty="0"/>
              <a:t>: It gives away heat, but its temp does not change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B8FC61-FF08-449B-9D0C-045EE7EF52DE}"/>
              </a:ext>
            </a:extLst>
          </p:cNvPr>
          <p:cNvSpPr txBox="1"/>
          <p:nvPr/>
        </p:nvSpPr>
        <p:spPr>
          <a:xfrm>
            <a:off x="445792" y="3754181"/>
            <a:ext cx="365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Ideal heat sink</a:t>
            </a:r>
            <a:r>
              <a:rPr lang="en-US" dirty="0"/>
              <a:t>: It absorbs heat, but its temp does not change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FCFC79-2EF0-4327-8F68-ECF3B1A8CBA5}"/>
              </a:ext>
            </a:extLst>
          </p:cNvPr>
          <p:cNvSpPr txBox="1"/>
          <p:nvPr/>
        </p:nvSpPr>
        <p:spPr>
          <a:xfrm>
            <a:off x="404985" y="5277420"/>
            <a:ext cx="153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8FB5EF-94A0-4CB5-B202-BEA7F9164108}"/>
                  </a:ext>
                </a:extLst>
              </p:cNvPr>
              <p:cNvSpPr txBox="1"/>
              <p:nvPr/>
            </p:nvSpPr>
            <p:spPr>
              <a:xfrm>
                <a:off x="454250" y="5644999"/>
                <a:ext cx="2514600" cy="72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𝐵𝑒𝑛𝑒𝑓𝑖𝑡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8FB5EF-94A0-4CB5-B202-BEA7F9164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" y="5644999"/>
                <a:ext cx="2514600" cy="729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EC21ED7-702C-4A72-ACAD-956E9B06DAEE}"/>
                  </a:ext>
                </a:extLst>
              </p:cNvPr>
              <p:cNvSpPr txBox="1"/>
              <p:nvPr/>
            </p:nvSpPr>
            <p:spPr>
              <a:xfrm>
                <a:off x="4945712" y="5666846"/>
                <a:ext cx="1600200" cy="74738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EC21ED7-702C-4A72-ACAD-956E9B06D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712" y="5666846"/>
                <a:ext cx="1600200" cy="747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2F72CE-2540-4F12-B96A-5CF75DB32EA0}"/>
                  </a:ext>
                </a:extLst>
              </p:cNvPr>
              <p:cNvSpPr txBox="1"/>
              <p:nvPr/>
            </p:nvSpPr>
            <p:spPr>
              <a:xfrm>
                <a:off x="2941966" y="5655089"/>
                <a:ext cx="1798459" cy="74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2F72CE-2540-4F12-B96A-5CF75DB32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66" y="5655089"/>
                <a:ext cx="1798459" cy="749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896EAB-BB0E-464F-99A3-8A21CD2A77F4}"/>
                  </a:ext>
                </a:extLst>
              </p:cNvPr>
              <p:cNvSpPr txBox="1"/>
              <p:nvPr/>
            </p:nvSpPr>
            <p:spPr>
              <a:xfrm>
                <a:off x="6498497" y="5825048"/>
                <a:ext cx="1080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896EAB-BB0E-464F-99A3-8A21CD2A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97" y="5825048"/>
                <a:ext cx="10802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3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4E37F-1FBC-4E7C-9E44-29EA91007C5F}"/>
              </a:ext>
            </a:extLst>
          </p:cNvPr>
          <p:cNvSpPr txBox="1"/>
          <p:nvPr/>
        </p:nvSpPr>
        <p:spPr>
          <a:xfrm>
            <a:off x="838200" y="1743322"/>
            <a:ext cx="737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get rid of the entropy, every heat engine must dump some waste heat into heat sink (environment)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8DA0D-F749-4FAB-81C7-52FFCEE05EFC}"/>
              </a:ext>
            </a:extLst>
          </p:cNvPr>
          <p:cNvSpPr txBox="1"/>
          <p:nvPr/>
        </p:nvSpPr>
        <p:spPr>
          <a:xfrm>
            <a:off x="703677" y="932621"/>
            <a:ext cx="773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heat flows into the engine, it brings entropy also that must be disposed off before the cycle of the engine starts over again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19618-59D5-4E92-A424-781900941959}"/>
              </a:ext>
            </a:extLst>
          </p:cNvPr>
          <p:cNvSpPr txBox="1"/>
          <p:nvPr/>
        </p:nvSpPr>
        <p:spPr>
          <a:xfrm>
            <a:off x="2505384" y="368141"/>
            <a:ext cx="32004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Heat Engine </a:t>
            </a:r>
            <a:r>
              <a:rPr lang="en-US" sz="2400" b="1" dirty="0" err="1"/>
              <a:t>cont</a:t>
            </a:r>
            <a:r>
              <a:rPr lang="en-US" sz="24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C0C5C7-1AF9-48E1-9155-85205E6C49D5}"/>
                  </a:ext>
                </a:extLst>
              </p:cNvPr>
              <p:cNvSpPr txBox="1"/>
              <p:nvPr/>
            </p:nvSpPr>
            <p:spPr>
              <a:xfrm>
                <a:off x="757392" y="3901098"/>
                <a:ext cx="7848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Law </a:t>
                </a:r>
                <a:r>
                  <a:rPr lang="en-US" sz="2000" dirty="0">
                    <a:sym typeface="Wingdings" panose="05000000000000000000" pitchFamily="2" charset="2"/>
                  </a:rPr>
                  <a:t> The total change in the entropy of engine plus surrounding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C0C5C7-1AF9-48E1-9155-85205E6C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92" y="3901098"/>
                <a:ext cx="7848600" cy="400110"/>
              </a:xfrm>
              <a:prstGeom prst="rect">
                <a:avLst/>
              </a:prstGeom>
              <a:blipFill>
                <a:blip r:embed="rId2"/>
                <a:stretch>
                  <a:fillRect l="-77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245C859-A09D-4D98-8175-294C3DA99361}"/>
              </a:ext>
            </a:extLst>
          </p:cNvPr>
          <p:cNvSpPr txBox="1"/>
          <p:nvPr/>
        </p:nvSpPr>
        <p:spPr>
          <a:xfrm>
            <a:off x="838200" y="2546501"/>
            <a:ext cx="508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heat reservoir is giving away heat, 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h</a:t>
            </a:r>
            <a:r>
              <a:rPr lang="en-US" sz="2000" i="1" dirty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6B5B28-7595-430C-9A30-61907E36E108}"/>
                  </a:ext>
                </a:extLst>
              </p:cNvPr>
              <p:cNvSpPr txBox="1"/>
              <p:nvPr/>
            </p:nvSpPr>
            <p:spPr>
              <a:xfrm>
                <a:off x="5410200" y="2825985"/>
                <a:ext cx="3352800" cy="57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Its entropy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i="1" baseline="-25000" dirty="0" err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 must decrease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6B5B28-7595-430C-9A30-61907E36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825985"/>
                <a:ext cx="3352800" cy="579710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5F143-D9AF-4F56-A9CF-9A5722400ABD}"/>
              </a:ext>
            </a:extLst>
          </p:cNvPr>
          <p:cNvSpPr txBox="1"/>
          <p:nvPr/>
        </p:nvSpPr>
        <p:spPr>
          <a:xfrm>
            <a:off x="757392" y="3153042"/>
            <a:ext cx="4733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while the cold reservoir absorbs the heat, </a:t>
            </a:r>
            <a:r>
              <a:rPr lang="en-US" sz="2000" i="1" dirty="0"/>
              <a:t>Q</a:t>
            </a:r>
            <a:r>
              <a:rPr lang="en-US" sz="2000" i="1" baseline="-25000" dirty="0"/>
              <a:t>c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BC3FA8-6309-4DDE-8248-F7C4A5326E31}"/>
                  </a:ext>
                </a:extLst>
              </p:cNvPr>
              <p:cNvSpPr txBox="1"/>
              <p:nvPr/>
            </p:nvSpPr>
            <p:spPr>
              <a:xfrm>
                <a:off x="5486400" y="3321388"/>
                <a:ext cx="3200400" cy="569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Its entropy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 must increase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BC3FA8-6309-4DDE-8248-F7C4A532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21388"/>
                <a:ext cx="3200400" cy="569258"/>
              </a:xfrm>
              <a:prstGeom prst="rect">
                <a:avLst/>
              </a:prstGeom>
              <a:blipFill>
                <a:blip r:embed="rId4"/>
                <a:stretch>
                  <a:fillRect l="-1905" r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15C4F-BC16-4F27-BB67-BCC4456109CB}"/>
                  </a:ext>
                </a:extLst>
              </p:cNvPr>
              <p:cNvSpPr txBox="1"/>
              <p:nvPr/>
            </p:nvSpPr>
            <p:spPr>
              <a:xfrm>
                <a:off x="990600" y="4876800"/>
                <a:ext cx="3200400" cy="7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15C4F-BC16-4F27-BB67-BCC445610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76800"/>
                <a:ext cx="3200400" cy="747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6B98D-0F85-43BA-B2CF-59740AAA5127}"/>
                  </a:ext>
                </a:extLst>
              </p:cNvPr>
              <p:cNvSpPr txBox="1"/>
              <p:nvPr/>
            </p:nvSpPr>
            <p:spPr>
              <a:xfrm>
                <a:off x="1143001" y="4331968"/>
                <a:ext cx="3200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6B98D-0F85-43BA-B2CF-59740AAA5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4331968"/>
                <a:ext cx="3200400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951307-34FC-4770-A1A5-D18B8432A7EE}"/>
                  </a:ext>
                </a:extLst>
              </p:cNvPr>
              <p:cNvSpPr txBox="1"/>
              <p:nvPr/>
            </p:nvSpPr>
            <p:spPr>
              <a:xfrm>
                <a:off x="1981200" y="5612930"/>
                <a:ext cx="1752600" cy="7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951307-34FC-4770-A1A5-D18B8432A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12930"/>
                <a:ext cx="1752600" cy="7473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C4936C-E0B8-476D-B75B-52A70C37F597}"/>
              </a:ext>
            </a:extLst>
          </p:cNvPr>
          <p:cNvSpPr txBox="1"/>
          <p:nvPr/>
        </p:nvSpPr>
        <p:spPr>
          <a:xfrm>
            <a:off x="5181600" y="464915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Therefore,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93053E-3168-4AD5-8901-A5168134CF86}"/>
                  </a:ext>
                </a:extLst>
              </p:cNvPr>
              <p:cNvSpPr txBox="1"/>
              <p:nvPr/>
            </p:nvSpPr>
            <p:spPr>
              <a:xfrm>
                <a:off x="6934200" y="5551687"/>
                <a:ext cx="1600200" cy="74738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93053E-3168-4AD5-8901-A5168134C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551687"/>
                <a:ext cx="1600200" cy="747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CA4053-3A9E-4000-98F5-1E0D82804482}"/>
                  </a:ext>
                </a:extLst>
              </p:cNvPr>
              <p:cNvSpPr txBox="1"/>
              <p:nvPr/>
            </p:nvSpPr>
            <p:spPr>
              <a:xfrm>
                <a:off x="4876800" y="5040911"/>
                <a:ext cx="1600200" cy="74738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CA4053-3A9E-4000-98F5-1E0D82804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040911"/>
                <a:ext cx="1600200" cy="7473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914D1C-3F31-4E4C-88A0-1137AD0EA089}"/>
              </a:ext>
            </a:extLst>
          </p:cNvPr>
          <p:cNvSpPr/>
          <p:nvPr/>
        </p:nvSpPr>
        <p:spPr>
          <a:xfrm>
            <a:off x="6248400" y="5788295"/>
            <a:ext cx="304800" cy="198327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21FD8-3C1F-4C85-898C-E8F1C27C3993}"/>
              </a:ext>
            </a:extLst>
          </p:cNvPr>
          <p:cNvSpPr txBox="1"/>
          <p:nvPr/>
        </p:nvSpPr>
        <p:spPr>
          <a:xfrm>
            <a:off x="990600" y="6096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Law </a:t>
            </a:r>
            <a:r>
              <a:rPr lang="en-US" sz="2000" dirty="0">
                <a:sym typeface="Wingdings" panose="05000000000000000000" pitchFamily="2" charset="2"/>
              </a:rPr>
              <a:t> you can not have an efficiency more than 100 %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0345E-A352-4345-B451-CF5DFB69AAF8}"/>
              </a:ext>
            </a:extLst>
          </p:cNvPr>
          <p:cNvSpPr txBox="1"/>
          <p:nvPr/>
        </p:nvSpPr>
        <p:spPr>
          <a:xfrm>
            <a:off x="5181600" y="99925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energy must be conserved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C81CD-57AE-488C-88CA-98BF241015DB}"/>
              </a:ext>
            </a:extLst>
          </p:cNvPr>
          <p:cNvSpPr txBox="1"/>
          <p:nvPr/>
        </p:nvSpPr>
        <p:spPr>
          <a:xfrm>
            <a:off x="1026160" y="1214116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Law makes things even worse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A137B-CD5C-4B71-B081-402F6CDB8002}"/>
              </a:ext>
            </a:extLst>
          </p:cNvPr>
          <p:cNvSpPr txBox="1"/>
          <p:nvPr/>
        </p:nvSpPr>
        <p:spPr>
          <a:xfrm>
            <a:off x="2343150" y="1561432"/>
            <a:ext cx="5981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 you can not even have an efficiency equals to100 %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849A1F-0783-4AD1-AC66-2B47CBEC3455}"/>
                  </a:ext>
                </a:extLst>
              </p:cNvPr>
              <p:cNvSpPr txBox="1"/>
              <p:nvPr/>
            </p:nvSpPr>
            <p:spPr>
              <a:xfrm>
                <a:off x="5664200" y="1915439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 you can not have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   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849A1F-0783-4AD1-AC66-2B47CBEC3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1915439"/>
                <a:ext cx="2743200" cy="646331"/>
              </a:xfrm>
              <a:prstGeom prst="rect">
                <a:avLst/>
              </a:prstGeom>
              <a:blipFill>
                <a:blip r:embed="rId2"/>
                <a:stretch>
                  <a:fillRect l="-177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A7C6F9C-EF06-4B89-B141-9C2697659462}"/>
              </a:ext>
            </a:extLst>
          </p:cNvPr>
          <p:cNvSpPr txBox="1"/>
          <p:nvPr/>
        </p:nvSpPr>
        <p:spPr>
          <a:xfrm>
            <a:off x="427990" y="21741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Carnot Cycle (engine) </a:t>
            </a:r>
            <a:r>
              <a:rPr lang="en-US" sz="2000" dirty="0"/>
              <a:t>is an ideal heat engine with maximum efficiency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61591-C9BA-46DB-9139-6405F5F9154F}"/>
              </a:ext>
            </a:extLst>
          </p:cNvPr>
          <p:cNvSpPr txBox="1"/>
          <p:nvPr/>
        </p:nvSpPr>
        <p:spPr>
          <a:xfrm>
            <a:off x="4513580" y="2564975"/>
            <a:ext cx="419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many engine the work substance is 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EF285-9387-489F-BCD0-33B983625C86}"/>
              </a:ext>
            </a:extLst>
          </p:cNvPr>
          <p:cNvSpPr txBox="1"/>
          <p:nvPr/>
        </p:nvSpPr>
        <p:spPr>
          <a:xfrm>
            <a:off x="392430" y="3070428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gas absorbs heat 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h</a:t>
            </a:r>
            <a:r>
              <a:rPr lang="en-US" sz="2000" i="1" dirty="0"/>
              <a:t> </a:t>
            </a:r>
            <a:r>
              <a:rPr lang="en-US" sz="2000" dirty="0"/>
              <a:t>from heat reservoir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215D1-EF48-4E91-8208-6653EB8D9D95}"/>
              </a:ext>
            </a:extLst>
          </p:cNvPr>
          <p:cNvSpPr txBox="1"/>
          <p:nvPr/>
        </p:nvSpPr>
        <p:spPr>
          <a:xfrm>
            <a:off x="1586230" y="3422776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 Entropy of heat reservoir decreases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19D82-0154-477D-A662-D52E1512AB91}"/>
                  </a:ext>
                </a:extLst>
              </p:cNvPr>
              <p:cNvSpPr txBox="1"/>
              <p:nvPr/>
            </p:nvSpPr>
            <p:spPr>
              <a:xfrm>
                <a:off x="5675630" y="3157933"/>
                <a:ext cx="1524000" cy="7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19D82-0154-477D-A662-D52E1512A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30" y="3157933"/>
                <a:ext cx="1524000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ABFCB08-18A1-4283-9F61-292FDBBAC0EA}"/>
              </a:ext>
            </a:extLst>
          </p:cNvPr>
          <p:cNvSpPr txBox="1"/>
          <p:nvPr/>
        </p:nvSpPr>
        <p:spPr>
          <a:xfrm>
            <a:off x="2218690" y="3864778"/>
            <a:ext cx="315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entropy of gas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4E4BFA-64C6-4278-9A18-EF00E0232B5E}"/>
                  </a:ext>
                </a:extLst>
              </p:cNvPr>
              <p:cNvSpPr txBox="1"/>
              <p:nvPr/>
            </p:nvSpPr>
            <p:spPr>
              <a:xfrm>
                <a:off x="5627371" y="3672731"/>
                <a:ext cx="2372360" cy="75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4E4BFA-64C6-4278-9A18-EF00E023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71" y="3672731"/>
                <a:ext cx="2372360" cy="757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1C7079-EDA9-4FCE-811C-DC0735CD4C49}"/>
                  </a:ext>
                </a:extLst>
              </p:cNvPr>
              <p:cNvSpPr txBox="1"/>
              <p:nvPr/>
            </p:nvSpPr>
            <p:spPr>
              <a:xfrm>
                <a:off x="1830070" y="4300474"/>
                <a:ext cx="3543299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/>
                  <a:t>will be little less than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h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1C7079-EDA9-4FCE-811C-DC0735CD4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70" y="4300474"/>
                <a:ext cx="3543299" cy="391902"/>
              </a:xfrm>
              <a:prstGeom prst="rect">
                <a:avLst/>
              </a:prstGeom>
              <a:blipFill>
                <a:blip r:embed="rId5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0F3191D-8BE7-41B6-9956-A2C4EC5ED9A5}"/>
              </a:ext>
            </a:extLst>
          </p:cNvPr>
          <p:cNvSpPr txBox="1"/>
          <p:nvPr/>
        </p:nvSpPr>
        <p:spPr>
          <a:xfrm>
            <a:off x="1676400" y="468613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Next T</a:t>
            </a:r>
            <a:r>
              <a:rPr lang="en-US" i="1" baseline="-25000" dirty="0"/>
              <a:t>gas1 </a:t>
            </a:r>
            <a:r>
              <a:rPr lang="en-US" dirty="0"/>
              <a:t>remains constant by allowing gas to expand isothermally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31B3A1-5C36-404D-AADD-23174E17801C}"/>
                  </a:ext>
                </a:extLst>
              </p:cNvPr>
              <p:cNvSpPr txBox="1"/>
              <p:nvPr/>
            </p:nvSpPr>
            <p:spPr>
              <a:xfrm>
                <a:off x="486410" y="5182842"/>
                <a:ext cx="4027170" cy="12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when gas dumps waste heat to cold reservoir,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increases 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𝑔𝑎𝑠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𝑔𝑎𝑠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31B3A1-5C36-404D-AADD-23174E178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0" y="5182842"/>
                <a:ext cx="4027170" cy="1216423"/>
              </a:xfrm>
              <a:prstGeom prst="rect">
                <a:avLst/>
              </a:prstGeom>
              <a:blipFill>
                <a:blip r:embed="rId6"/>
                <a:stretch>
                  <a:fillRect l="-1667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0F14260-9AD0-43F7-ADD4-1EC19949CA11}"/>
              </a:ext>
            </a:extLst>
          </p:cNvPr>
          <p:cNvSpPr txBox="1"/>
          <p:nvPr/>
        </p:nvSpPr>
        <p:spPr>
          <a:xfrm>
            <a:off x="4937760" y="5370956"/>
            <a:ext cx="321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gas2</a:t>
            </a:r>
            <a:r>
              <a:rPr lang="en-US" i="1" dirty="0"/>
              <a:t> </a:t>
            </a:r>
            <a:r>
              <a:rPr lang="en-US" dirty="0"/>
              <a:t>will be little higher than </a:t>
            </a:r>
            <a:r>
              <a:rPr lang="en-US" i="1" dirty="0"/>
              <a:t>T</a:t>
            </a:r>
            <a:r>
              <a:rPr lang="en-US" i="1" baseline="-25000" dirty="0"/>
              <a:t>c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2FFDD-0AE6-4EE7-B7B5-196C0C8C000F}"/>
              </a:ext>
            </a:extLst>
          </p:cNvPr>
          <p:cNvSpPr txBox="1"/>
          <p:nvPr/>
        </p:nvSpPr>
        <p:spPr>
          <a:xfrm>
            <a:off x="4724400" y="5732614"/>
            <a:ext cx="367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</a:t>
            </a:r>
            <a:r>
              <a:rPr lang="en-US" i="1" dirty="0"/>
              <a:t>T</a:t>
            </a:r>
            <a:r>
              <a:rPr lang="en-US" i="1" baseline="-25000" dirty="0"/>
              <a:t>gas2</a:t>
            </a:r>
            <a:r>
              <a:rPr lang="en-US" i="1" dirty="0"/>
              <a:t> </a:t>
            </a:r>
            <a:r>
              <a:rPr lang="en-US" dirty="0"/>
              <a:t>remains constant at this temp by  isothermal compression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56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BA0C8-A778-4110-B5B7-3133922DD218}"/>
              </a:ext>
            </a:extLst>
          </p:cNvPr>
          <p:cNvSpPr txBox="1"/>
          <p:nvPr/>
        </p:nvSpPr>
        <p:spPr>
          <a:xfrm>
            <a:off x="3606800" y="792778"/>
            <a:ext cx="34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temperature of gas that is little less than hot reservoir 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87CA5-24FF-4B6E-BD03-D5388751F746}"/>
              </a:ext>
            </a:extLst>
          </p:cNvPr>
          <p:cNvSpPr txBox="1"/>
          <p:nvPr/>
        </p:nvSpPr>
        <p:spPr>
          <a:xfrm>
            <a:off x="685800" y="348734"/>
            <a:ext cx="243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Therefore, we have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483C9-6C1A-4ACD-AC3F-2382406C0DB7}"/>
              </a:ext>
            </a:extLst>
          </p:cNvPr>
          <p:cNvSpPr txBox="1"/>
          <p:nvPr/>
        </p:nvSpPr>
        <p:spPr>
          <a:xfrm>
            <a:off x="838200" y="792778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Isothermal expansion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8D0E0-7A02-4F9F-BB35-2097F8BE4D18}"/>
              </a:ext>
            </a:extLst>
          </p:cNvPr>
          <p:cNvSpPr txBox="1"/>
          <p:nvPr/>
        </p:nvSpPr>
        <p:spPr>
          <a:xfrm>
            <a:off x="1752600" y="123055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5F3EF-3013-4147-A223-81947A4F4747}"/>
              </a:ext>
            </a:extLst>
          </p:cNvPr>
          <p:cNvSpPr txBox="1"/>
          <p:nvPr/>
        </p:nvSpPr>
        <p:spPr>
          <a:xfrm>
            <a:off x="822960" y="1760656"/>
            <a:ext cx="2992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Isothermal Compression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D5DEB-C19B-4185-85D8-FC9D7D242297}"/>
              </a:ext>
            </a:extLst>
          </p:cNvPr>
          <p:cNvSpPr txBox="1"/>
          <p:nvPr/>
        </p:nvSpPr>
        <p:spPr>
          <a:xfrm>
            <a:off x="3815080" y="1724778"/>
            <a:ext cx="380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temperature of gas that is little higher than cold reservoir 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0987A-CF02-4F09-BD9F-A2386C2446D1}"/>
              </a:ext>
            </a:extLst>
          </p:cNvPr>
          <p:cNvSpPr txBox="1"/>
          <p:nvPr/>
        </p:nvSpPr>
        <p:spPr>
          <a:xfrm>
            <a:off x="4419600" y="247211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avoid creating any new entropy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6DD26-48D1-4FD2-93AC-0C5243F3EB7F}"/>
              </a:ext>
            </a:extLst>
          </p:cNvPr>
          <p:cNvSpPr txBox="1"/>
          <p:nvPr/>
        </p:nvSpPr>
        <p:spPr>
          <a:xfrm>
            <a:off x="1066800" y="2819400"/>
            <a:ext cx="299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remaining part is/are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11892-2C2A-44E9-B92F-E60195A1C2DF}"/>
              </a:ext>
            </a:extLst>
          </p:cNvPr>
          <p:cNvSpPr txBox="1"/>
          <p:nvPr/>
        </p:nvSpPr>
        <p:spPr>
          <a:xfrm>
            <a:off x="1485900" y="3263862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to get gas at one temperature to another and back?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E3E27-B784-44E9-B627-7DE6EA7CA6A9}"/>
              </a:ext>
            </a:extLst>
          </p:cNvPr>
          <p:cNvSpPr txBox="1"/>
          <p:nvPr/>
        </p:nvSpPr>
        <p:spPr>
          <a:xfrm>
            <a:off x="1295236" y="3669370"/>
            <a:ext cx="409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avoid any leakage of heat during these steps, these steps must 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D4301-D441-4D1A-A429-A5B9DBF333DF}"/>
              </a:ext>
            </a:extLst>
          </p:cNvPr>
          <p:cNvSpPr txBox="1"/>
          <p:nvPr/>
        </p:nvSpPr>
        <p:spPr>
          <a:xfrm>
            <a:off x="5392420" y="4023313"/>
            <a:ext cx="13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Adiabatic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22DD20-9741-4B52-B8A9-AFCB0FB37990}"/>
              </a:ext>
            </a:extLst>
          </p:cNvPr>
          <p:cNvSpPr txBox="1"/>
          <p:nvPr/>
        </p:nvSpPr>
        <p:spPr>
          <a:xfrm>
            <a:off x="533400" y="442342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Entire Cycle of an ideal heat engine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D272B4-8A55-455B-833B-5CF8E2754ECA}"/>
                  </a:ext>
                </a:extLst>
              </p:cNvPr>
              <p:cNvSpPr txBox="1"/>
              <p:nvPr/>
            </p:nvSpPr>
            <p:spPr>
              <a:xfrm>
                <a:off x="1219036" y="4905130"/>
                <a:ext cx="6324764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Isothermal expansion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Adiabatic expansion</a:t>
                </a:r>
                <a:r>
                  <a:rPr lang="en-US" dirty="0"/>
                  <a:t> (so that </a:t>
                </a:r>
                <a:r>
                  <a:rPr lang="en-US" i="1" dirty="0"/>
                  <a:t>T </a:t>
                </a:r>
                <a:r>
                  <a:rPr lang="en-US" dirty="0"/>
                  <a:t>decreases from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h</a:t>
                </a:r>
                <a:r>
                  <a:rPr lang="en-US" i="1" dirty="0"/>
                  <a:t> </a:t>
                </a:r>
                <a:r>
                  <a:rPr lang="en-US" dirty="0"/>
                  <a:t>to</a:t>
                </a:r>
                <a:r>
                  <a:rPr lang="en-US" i="1" dirty="0"/>
                  <a:t> T</a:t>
                </a:r>
                <a:r>
                  <a:rPr lang="en-US" i="1" baseline="-25000" dirty="0"/>
                  <a:t>c</a:t>
                </a:r>
                <a:r>
                  <a:rPr lang="en-US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Isothermal compression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Adiabatic compression  (so that </a:t>
                </a:r>
                <a:r>
                  <a:rPr lang="en-US" i="1" dirty="0"/>
                  <a:t>T </a:t>
                </a:r>
                <a:r>
                  <a:rPr lang="en-US" dirty="0"/>
                  <a:t>increases from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c</a:t>
                </a:r>
                <a:r>
                  <a:rPr lang="en-US" i="1" dirty="0"/>
                  <a:t> </a:t>
                </a:r>
                <a:r>
                  <a:rPr lang="en-US" dirty="0"/>
                  <a:t>to</a:t>
                </a:r>
                <a:r>
                  <a:rPr lang="en-US" i="1" dirty="0"/>
                  <a:t> T</a:t>
                </a:r>
                <a:r>
                  <a:rPr lang="en-US" i="1" baseline="-25000" dirty="0"/>
                  <a:t>h</a:t>
                </a:r>
                <a:r>
                  <a:rPr lang="en-US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D272B4-8A55-455B-833B-5CF8E275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36" y="4905130"/>
                <a:ext cx="6324764" cy="1538883"/>
              </a:xfrm>
              <a:prstGeom prst="rect">
                <a:avLst/>
              </a:prstGeom>
              <a:blipFill>
                <a:blip r:embed="rId2"/>
                <a:stretch>
                  <a:fillRect l="-86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1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CC0567F-32FF-43B7-BAF5-F0E7DDD50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49225"/>
            <a:ext cx="3475170" cy="607029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Carnot Cycle</a:t>
            </a:r>
          </a:p>
        </p:txBody>
      </p:sp>
      <p:pic>
        <p:nvPicPr>
          <p:cNvPr id="47108" name="Picture 5" descr="figure19">
            <a:extLst>
              <a:ext uri="{FF2B5EF4-FFF2-40B4-BE49-F238E27FC236}">
                <a16:creationId xmlns:a16="http://schemas.microsoft.com/office/drawing/2014/main" id="{A1B1556D-7FC5-4FFC-8E59-C3897CAD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58" y="982651"/>
            <a:ext cx="4586042" cy="433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CB74A82-B29E-4FE8-BFB1-92824014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" y="945997"/>
            <a:ext cx="433602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Tx/>
              <a:buAutoNum type="arabicPeriod"/>
              <a:defRPr/>
            </a:pPr>
            <a:r>
              <a:rPr lang="en-US" sz="2000" dirty="0">
                <a:cs typeface="Arial" charset="0"/>
              </a:rPr>
              <a:t>The gas is isothermally compressed at </a:t>
            </a:r>
            <a:r>
              <a:rPr lang="en-US" sz="2000" i="1" dirty="0">
                <a:cs typeface="Arial" charset="0"/>
              </a:rPr>
              <a:t>T</a:t>
            </a:r>
            <a:r>
              <a:rPr lang="en-US" sz="2000" baseline="-25000" dirty="0">
                <a:cs typeface="Arial" charset="0"/>
              </a:rPr>
              <a:t>C</a:t>
            </a:r>
            <a:r>
              <a:rPr lang="en-US" sz="2000" dirty="0">
                <a:cs typeface="Arial" charset="0"/>
              </a:rPr>
              <a:t>. Heat energy </a:t>
            </a:r>
            <a:r>
              <a:rPr lang="en-US" sz="2000" i="1" dirty="0">
                <a:cs typeface="Arial" charset="0"/>
              </a:rPr>
              <a:t>Q</a:t>
            </a:r>
            <a:r>
              <a:rPr lang="en-US" sz="2000" baseline="-25000" dirty="0">
                <a:cs typeface="Arial" charset="0"/>
              </a:rPr>
              <a:t>C</a:t>
            </a:r>
            <a:r>
              <a:rPr lang="en-US" sz="2000" dirty="0">
                <a:cs typeface="Arial" charset="0"/>
              </a:rPr>
              <a:t>  =  |</a:t>
            </a:r>
            <a:r>
              <a:rPr lang="en-US" sz="2000" i="1" dirty="0">
                <a:cs typeface="Arial" charset="0"/>
              </a:rPr>
              <a:t>Q</a:t>
            </a:r>
            <a:r>
              <a:rPr lang="en-US" sz="2000" baseline="-25000" dirty="0">
                <a:cs typeface="Arial" charset="0"/>
              </a:rPr>
              <a:t>12</a:t>
            </a:r>
            <a:r>
              <a:rPr lang="en-US" sz="2000" dirty="0">
                <a:cs typeface="Arial" charset="0"/>
              </a:rPr>
              <a:t>| is removed.</a:t>
            </a:r>
          </a:p>
          <a:p>
            <a:pPr marL="282575" indent="-282575">
              <a:buFontTx/>
              <a:buAutoNum type="arabicPeriod"/>
              <a:defRPr/>
            </a:pPr>
            <a:r>
              <a:rPr lang="en-US" sz="2000" dirty="0">
                <a:cs typeface="Arial" charset="0"/>
              </a:rPr>
              <a:t>The gas is adiabatically compressed, with </a:t>
            </a:r>
            <a:r>
              <a:rPr lang="en-US" sz="2000" i="1" dirty="0">
                <a:cs typeface="Arial" charset="0"/>
              </a:rPr>
              <a:t>Q</a:t>
            </a:r>
            <a:r>
              <a:rPr lang="en-US" sz="2000" dirty="0">
                <a:cs typeface="Arial" charset="0"/>
              </a:rPr>
              <a:t> = 0, until the gas temperature reaches </a:t>
            </a:r>
            <a:r>
              <a:rPr lang="en-US" sz="2000" i="1" dirty="0">
                <a:cs typeface="Arial" charset="0"/>
              </a:rPr>
              <a:t>T</a:t>
            </a:r>
            <a:r>
              <a:rPr lang="en-US" sz="2000" baseline="-25000" dirty="0">
                <a:cs typeface="Arial" charset="0"/>
              </a:rPr>
              <a:t>H</a:t>
            </a:r>
            <a:r>
              <a:rPr lang="en-US" sz="2000" dirty="0">
                <a:cs typeface="Arial" charset="0"/>
              </a:rPr>
              <a:t>.</a:t>
            </a:r>
          </a:p>
          <a:p>
            <a:pPr marL="282575" indent="-282575">
              <a:buFontTx/>
              <a:buAutoNum type="arabicPeriod"/>
              <a:defRPr/>
            </a:pPr>
            <a:r>
              <a:rPr lang="en-US" sz="2000" dirty="0">
                <a:cs typeface="Arial" charset="0"/>
              </a:rPr>
              <a:t>After reaching maximum compression, the gas expands isothermally at temperature </a:t>
            </a:r>
            <a:r>
              <a:rPr lang="en-US" sz="2000" i="1" dirty="0">
                <a:cs typeface="Arial" charset="0"/>
              </a:rPr>
              <a:t>T</a:t>
            </a:r>
            <a:r>
              <a:rPr lang="en-US" sz="2000" baseline="-25000" dirty="0">
                <a:cs typeface="Arial" charset="0"/>
              </a:rPr>
              <a:t>H</a:t>
            </a:r>
            <a:r>
              <a:rPr lang="en-US" sz="2000" dirty="0">
                <a:cs typeface="Arial" charset="0"/>
              </a:rPr>
              <a:t>. Heat </a:t>
            </a:r>
            <a:r>
              <a:rPr lang="en-US" sz="2000" i="1" dirty="0">
                <a:cs typeface="Arial" charset="0"/>
              </a:rPr>
              <a:t>Q</a:t>
            </a:r>
            <a:r>
              <a:rPr lang="en-US" sz="2000" baseline="-25000" dirty="0">
                <a:cs typeface="Arial" charset="0"/>
              </a:rPr>
              <a:t>H</a:t>
            </a:r>
            <a:r>
              <a:rPr lang="en-US" sz="2000" dirty="0">
                <a:cs typeface="Arial" charset="0"/>
              </a:rPr>
              <a:t> = </a:t>
            </a:r>
            <a:r>
              <a:rPr lang="en-US" sz="2000" i="1" dirty="0">
                <a:cs typeface="Arial" charset="0"/>
              </a:rPr>
              <a:t>Q</a:t>
            </a:r>
            <a:r>
              <a:rPr lang="en-US" sz="2000" baseline="-25000" dirty="0">
                <a:cs typeface="Arial" charset="0"/>
              </a:rPr>
              <a:t>34</a:t>
            </a:r>
            <a:r>
              <a:rPr lang="en-US" sz="2000" dirty="0">
                <a:cs typeface="Arial" charset="0"/>
              </a:rPr>
              <a:t> is transferred into the gas.</a:t>
            </a:r>
          </a:p>
          <a:p>
            <a:pPr marL="282575" indent="-282575">
              <a:buFontTx/>
              <a:buAutoNum type="arabicPeriod"/>
              <a:defRPr/>
            </a:pPr>
            <a:r>
              <a:rPr lang="en-US" sz="2000" dirty="0">
                <a:cs typeface="Arial" charset="0"/>
              </a:rPr>
              <a:t>The gas expands adiabatically, with </a:t>
            </a:r>
            <a:r>
              <a:rPr lang="en-US" sz="2000" i="1" dirty="0">
                <a:cs typeface="Arial" charset="0"/>
              </a:rPr>
              <a:t>Q</a:t>
            </a:r>
            <a:r>
              <a:rPr lang="en-US" sz="2000" dirty="0">
                <a:cs typeface="Arial" charset="0"/>
              </a:rPr>
              <a:t>=0, until the temperature decreases back to </a:t>
            </a:r>
            <a:r>
              <a:rPr lang="en-US" sz="2000" i="1" dirty="0">
                <a:cs typeface="Arial" charset="0"/>
              </a:rPr>
              <a:t>T</a:t>
            </a:r>
            <a:r>
              <a:rPr lang="en-US" sz="2000" baseline="-25000" dirty="0">
                <a:cs typeface="Arial" charset="0"/>
              </a:rPr>
              <a:t>C</a:t>
            </a:r>
            <a:r>
              <a:rPr lang="en-US" sz="2000" dirty="0">
                <a:cs typeface="Arial" charset="0"/>
              </a:rPr>
              <a:t>.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156B5-A8AA-4311-AD25-7992AA80DB24}"/>
              </a:ext>
            </a:extLst>
          </p:cNvPr>
          <p:cNvSpPr txBox="1"/>
          <p:nvPr/>
        </p:nvSpPr>
        <p:spPr>
          <a:xfrm>
            <a:off x="975585" y="5624201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Work is done in all four processes of the Carnot cycle, but heat is transferred only during the two isothermal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E5CBEDE8-6B0A-4178-B7A6-7F6AC51E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835643"/>
            <a:ext cx="4619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Process 	Description 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1-2		Isothermal heat addition 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2-3		Isentropic expansion 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3-4 		Isothermal heat rejection </a:t>
            </a:r>
          </a:p>
          <a:p>
            <a:pPr eaLnBrk="1" hangingPunct="1"/>
            <a:r>
              <a:rPr lang="en-US" altLang="en-US" sz="2000" dirty="0">
                <a:cs typeface="Times New Roman" panose="02020603050405020304" pitchFamily="18" charset="0"/>
              </a:rPr>
              <a:t>4-1 		Isentropic compression </a:t>
            </a:r>
          </a:p>
        </p:txBody>
      </p:sp>
      <p:pic>
        <p:nvPicPr>
          <p:cNvPr id="50179" name="Picture 4" descr="08006 copy">
            <a:extLst>
              <a:ext uri="{FF2B5EF4-FFF2-40B4-BE49-F238E27FC236}">
                <a16:creationId xmlns:a16="http://schemas.microsoft.com/office/drawing/2014/main" id="{ED81F6ED-9AB7-49A2-AFD9-5C14440B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3" b="4518"/>
          <a:stretch>
            <a:fillRect/>
          </a:stretch>
        </p:blipFill>
        <p:spPr bwMode="auto">
          <a:xfrm>
            <a:off x="5291673" y="0"/>
            <a:ext cx="3366552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5">
            <a:extLst>
              <a:ext uri="{FF2B5EF4-FFF2-40B4-BE49-F238E27FC236}">
                <a16:creationId xmlns:a16="http://schemas.microsoft.com/office/drawing/2014/main" id="{5D0A1B3B-47EE-46CC-BE4D-B16EDB42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5263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chemeClr val="tx2"/>
                </a:solidFill>
              </a:rPr>
              <a:t>Carnot Cycle</a:t>
            </a: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35AA7734-6B2C-46CA-9D74-BF603730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844243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u="sng" dirty="0"/>
              <a:t>Thermodynamics: An Engineering Approach</a:t>
            </a:r>
            <a:r>
              <a:rPr lang="en-US" altLang="en-US" sz="1400" dirty="0"/>
              <a:t>, 5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edition by </a:t>
            </a:r>
            <a:r>
              <a:rPr lang="en-US" altLang="en-US" sz="1400" dirty="0" err="1"/>
              <a:t>Yunus</a:t>
            </a:r>
            <a:r>
              <a:rPr lang="en-US" altLang="en-US" sz="1400" dirty="0"/>
              <a:t> A. </a:t>
            </a:r>
            <a:r>
              <a:rPr lang="en-US" altLang="en-US" sz="1400" dirty="0" err="1"/>
              <a:t>Çengel</a:t>
            </a:r>
            <a:r>
              <a:rPr lang="en-US" altLang="en-US" sz="1400" dirty="0"/>
              <a:t> and Michael A. Boles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353B82-C003-4F46-B581-FC1F63687E08}"/>
              </a:ext>
            </a:extLst>
          </p:cNvPr>
          <p:cNvSpPr txBox="1">
            <a:spLocks noChangeArrowheads="1"/>
          </p:cNvSpPr>
          <p:nvPr/>
        </p:nvSpPr>
        <p:spPr>
          <a:xfrm>
            <a:off x="225425" y="998538"/>
            <a:ext cx="4956175" cy="22082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>
                <a:cs typeface="Times New Roman" panose="02020603050405020304" pitchFamily="18" charset="0"/>
              </a:rPr>
              <a:t>The Carnot cycle is the most efficient thermodynamic cycle for operating a heat engine.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>
                <a:cs typeface="Times New Roman" panose="02020603050405020304" pitchFamily="18" charset="0"/>
              </a:rPr>
              <a:t>It is a reversible cycle, that consists of two isotherms and two adiabats.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67B6A-EE45-4BDF-8931-8A5AEA1F422A}"/>
              </a:ext>
            </a:extLst>
          </p:cNvPr>
          <p:cNvSpPr txBox="1"/>
          <p:nvPr/>
        </p:nvSpPr>
        <p:spPr>
          <a:xfrm>
            <a:off x="799257" y="475659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and quasistatic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3B21E-D17D-4F32-9CD8-37D433D8C3C3}"/>
              </a:ext>
            </a:extLst>
          </p:cNvPr>
          <p:cNvGrpSpPr/>
          <p:nvPr/>
        </p:nvGrpSpPr>
        <p:grpSpPr>
          <a:xfrm>
            <a:off x="1676400" y="3770720"/>
            <a:ext cx="741631" cy="985878"/>
            <a:chOff x="1676400" y="3770720"/>
            <a:chExt cx="741631" cy="98587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AB4654C-1D70-4471-A841-7A15EB4D8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4356005"/>
              <a:ext cx="646112" cy="400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9829239-553A-49E6-B683-3D4C96E0E8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0" y="3770720"/>
              <a:ext cx="741631" cy="985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3183A8-3358-48E9-AAE1-FB5DE14C1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808037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Carnot Cycle</a:t>
            </a:r>
          </a:p>
        </p:txBody>
      </p:sp>
      <p:pic>
        <p:nvPicPr>
          <p:cNvPr id="49155" name="Picture 4" descr="info on page 589">
            <a:extLst>
              <a:ext uri="{FF2B5EF4-FFF2-40B4-BE49-F238E27FC236}">
                <a16:creationId xmlns:a16="http://schemas.microsoft.com/office/drawing/2014/main" id="{000711C7-4668-409A-B967-CADF98A5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42581" r="40340" b="23203"/>
          <a:stretch>
            <a:fillRect/>
          </a:stretch>
        </p:blipFill>
        <p:spPr bwMode="auto">
          <a:xfrm>
            <a:off x="273648" y="762000"/>
            <a:ext cx="849599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E0B688D-94C4-4B8A-94B2-9CA1136E7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Law of Thermodynamics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C081FE4-7CAE-4713-B6D7-3A09724E7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2361622"/>
            <a:ext cx="7472680" cy="1292446"/>
          </a:xfrm>
        </p:spPr>
        <p:txBody>
          <a:bodyPr/>
          <a:lstStyle/>
          <a:p>
            <a:pPr lvl="1"/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to reach a temperature of absolute zero.</a:t>
            </a:r>
          </a:p>
          <a:p>
            <a:pPr lvl="1"/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to have a (Carnot) efficiency equal to 100% (this would imply </a:t>
            </a:r>
            <a:r>
              <a:rPr lang="en-GB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0).</a:t>
            </a:r>
          </a:p>
          <a:p>
            <a:pPr lvl="1"/>
            <a:endParaRPr lang="en-GB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69844-C7EE-4FD8-B3EB-67F309D44245}"/>
              </a:ext>
            </a:extLst>
          </p:cNvPr>
          <p:cNvSpPr txBox="1"/>
          <p:nvPr/>
        </p:nvSpPr>
        <p:spPr>
          <a:xfrm>
            <a:off x="1295400" y="1449168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</a:t>
            </a:r>
            <a:r>
              <a:rPr lang="en-GB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states that as the temperature goes to zero, the entropy goes to a constant, </a:t>
            </a:r>
            <a:r>
              <a:rPr lang="en-GB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1557</Words>
  <Application>Microsoft Office PowerPoint</Application>
  <PresentationFormat>On-screen Show (4:3)</PresentationFormat>
  <Paragraphs>183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Default Design</vt:lpstr>
      <vt:lpstr>Equation</vt:lpstr>
      <vt:lpstr>Chapter 4 Engine and Refrigerators</vt:lpstr>
      <vt:lpstr>PowerPoint Presentation</vt:lpstr>
      <vt:lpstr>PowerPoint Presentation</vt:lpstr>
      <vt:lpstr>PowerPoint Presentation</vt:lpstr>
      <vt:lpstr>PowerPoint Presentation</vt:lpstr>
      <vt:lpstr>The Carnot Cycle</vt:lpstr>
      <vt:lpstr>PowerPoint Presentation</vt:lpstr>
      <vt:lpstr>The Carnot Cycle</vt:lpstr>
      <vt:lpstr>Third Law of Thermodynamics</vt:lpstr>
      <vt:lpstr>Example </vt:lpstr>
      <vt:lpstr>PowerPoint Presentation</vt:lpstr>
      <vt:lpstr>Problem-Solving Strategy: Heat-Engine Problems</vt:lpstr>
      <vt:lpstr>Refrigerators</vt:lpstr>
      <vt:lpstr>Refrigerators</vt:lpstr>
      <vt:lpstr>More on Refrigerators</vt:lpstr>
      <vt:lpstr>The Maximum Efficiency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351     Thermal Physics      Spring 2009</dc:title>
  <dc:creator>Weida Wu</dc:creator>
  <cp:lastModifiedBy>Tariq Gilani</cp:lastModifiedBy>
  <cp:revision>285</cp:revision>
  <dcterms:created xsi:type="dcterms:W3CDTF">2008-12-22T02:42:35Z</dcterms:created>
  <dcterms:modified xsi:type="dcterms:W3CDTF">2022-03-16T13:54:37Z</dcterms:modified>
</cp:coreProperties>
</file>